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9" r:id="rId2"/>
    <p:sldId id="313" r:id="rId3"/>
    <p:sldId id="323" r:id="rId4"/>
    <p:sldId id="339" r:id="rId5"/>
    <p:sldId id="335" r:id="rId6"/>
    <p:sldId id="344" r:id="rId7"/>
    <p:sldId id="340" r:id="rId8"/>
    <p:sldId id="332" r:id="rId9"/>
    <p:sldId id="345" r:id="rId10"/>
    <p:sldId id="341" r:id="rId11"/>
    <p:sldId id="333" r:id="rId12"/>
    <p:sldId id="346" r:id="rId13"/>
    <p:sldId id="336" r:id="rId14"/>
    <p:sldId id="342" r:id="rId15"/>
    <p:sldId id="334" r:id="rId16"/>
    <p:sldId id="338" r:id="rId17"/>
    <p:sldId id="347" r:id="rId18"/>
    <p:sldId id="343" r:id="rId19"/>
    <p:sldId id="337" r:id="rId20"/>
    <p:sldId id="324" r:id="rId21"/>
    <p:sldId id="318" r:id="rId22"/>
  </p:sldIdLst>
  <p:sldSz cx="9144000" cy="6858000" type="screen4x3"/>
  <p:notesSz cx="6954838" cy="93091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056">
          <p15:clr>
            <a:srgbClr val="A4A3A4"/>
          </p15:clr>
        </p15:guide>
        <p15:guide id="2" pos="2880">
          <p15:clr>
            <a:srgbClr val="A4A3A4"/>
          </p15:clr>
        </p15:guide>
        <p15:guide id="3" orient="horz" pos="1920">
          <p15:clr>
            <a:srgbClr val="A4A3A4"/>
          </p15:clr>
        </p15:guide>
        <p15:guide id="4" orient="horz" pos="1488">
          <p15:clr>
            <a:srgbClr val="A4A3A4"/>
          </p15:clr>
        </p15:guide>
      </p15:sldGuideLst>
    </p:ext>
    <p:ext uri="{2D200454-40CA-4A62-9FC3-DE9A4176ACB9}">
      <p15:notesGuideLst xmlns=""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3" autoAdjust="0"/>
    <p:restoredTop sz="88836" autoAdjust="0"/>
  </p:normalViewPr>
  <p:slideViewPr>
    <p:cSldViewPr showGuides="1">
      <p:cViewPr varScale="1">
        <p:scale>
          <a:sx n="69" d="100"/>
          <a:sy n="69" d="100"/>
        </p:scale>
        <p:origin x="-120" y="-784"/>
      </p:cViewPr>
      <p:guideLst>
        <p:guide orient="horz" pos="1056"/>
        <p:guide orient="horz" pos="1920"/>
        <p:guide orient="horz" pos="1488"/>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97" d="100"/>
          <a:sy n="97" d="100"/>
        </p:scale>
        <p:origin x="3096" y="21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663"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938588" y="0"/>
            <a:ext cx="3014662"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7D932AB-369E-A348-B2E3-9572181B97CD}" type="datetimeFigureOut">
              <a:rPr lang="en-US" altLang="en-US"/>
              <a:pPr/>
              <a:t>4/19/18</a:t>
            </a:fld>
            <a:endParaRPr lang="en-US" altLang="en-US"/>
          </a:p>
        </p:txBody>
      </p:sp>
      <p:sp>
        <p:nvSpPr>
          <p:cNvPr id="4" name="Footer Placeholder 3"/>
          <p:cNvSpPr>
            <a:spLocks noGrp="1"/>
          </p:cNvSpPr>
          <p:nvPr>
            <p:ph type="ftr" sz="quarter" idx="2"/>
          </p:nvPr>
        </p:nvSpPr>
        <p:spPr>
          <a:xfrm>
            <a:off x="0" y="8842375"/>
            <a:ext cx="3014663"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938588" y="8842375"/>
            <a:ext cx="3014662"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7A439A2-95F4-954E-9DA8-7A7110749222}" type="slidenum">
              <a:rPr lang="en-US" altLang="en-US"/>
              <a:pPr/>
              <a:t>‹#›</a:t>
            </a:fld>
            <a:endParaRPr lang="en-US" altLang="en-US"/>
          </a:p>
        </p:txBody>
      </p:sp>
    </p:spTree>
    <p:extLst>
      <p:ext uri="{BB962C8B-B14F-4D97-AF65-F5344CB8AC3E}">
        <p14:creationId xmlns:p14="http://schemas.microsoft.com/office/powerpoint/2010/main" val="1240281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663"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idx="1"/>
          </p:nvPr>
        </p:nvSpPr>
        <p:spPr>
          <a:xfrm>
            <a:off x="3938588" y="0"/>
            <a:ext cx="3014662"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charset="0"/>
              </a:defRPr>
            </a:lvl1pPr>
          </a:lstStyle>
          <a:p>
            <a:fld id="{BF46126B-AD5A-FB43-B8D3-3E822A17D265}" type="datetimeFigureOut">
              <a:rPr lang="en-US" altLang="en-US"/>
              <a:pPr/>
              <a:t>4/19/18</a:t>
            </a:fld>
            <a:endParaRPr lang="en-US" altLang="en-US"/>
          </a:p>
        </p:txBody>
      </p:sp>
      <p:sp>
        <p:nvSpPr>
          <p:cNvPr id="4" name="Slide Image Placeholder 3"/>
          <p:cNvSpPr>
            <a:spLocks noGrp="1" noRot="1" noChangeAspect="1"/>
          </p:cNvSpPr>
          <p:nvPr>
            <p:ph type="sldImg" idx="2"/>
          </p:nvPr>
        </p:nvSpPr>
        <p:spPr>
          <a:xfrm>
            <a:off x="1149350" y="698500"/>
            <a:ext cx="4656138" cy="3490913"/>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695325" y="4422775"/>
            <a:ext cx="5564188" cy="4187825"/>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14663"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7" name="Slide Number Placeholder 6"/>
          <p:cNvSpPr>
            <a:spLocks noGrp="1"/>
          </p:cNvSpPr>
          <p:nvPr>
            <p:ph type="sldNum" sz="quarter" idx="5"/>
          </p:nvPr>
        </p:nvSpPr>
        <p:spPr>
          <a:xfrm>
            <a:off x="3938588" y="8842375"/>
            <a:ext cx="3014662"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charset="0"/>
              </a:defRPr>
            </a:lvl1pPr>
          </a:lstStyle>
          <a:p>
            <a:fld id="{45DF32A2-9633-8B44-8334-2CF498DE1001}" type="slidenum">
              <a:rPr lang="en-US" altLang="en-US"/>
              <a:pPr/>
              <a:t>‹#›</a:t>
            </a:fld>
            <a:endParaRPr lang="en-US" altLang="en-US"/>
          </a:p>
        </p:txBody>
      </p:sp>
    </p:spTree>
    <p:extLst>
      <p:ext uri="{BB962C8B-B14F-4D97-AF65-F5344CB8AC3E}">
        <p14:creationId xmlns:p14="http://schemas.microsoft.com/office/powerpoint/2010/main" val="1888177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2</a:t>
            </a:fld>
            <a:endParaRPr lang="en-US" altLang="en-US">
              <a:latin typeface="Calibri" charset="0"/>
            </a:endParaRPr>
          </a:p>
        </p:txBody>
      </p:sp>
    </p:spTree>
    <p:extLst>
      <p:ext uri="{BB962C8B-B14F-4D97-AF65-F5344CB8AC3E}">
        <p14:creationId xmlns:p14="http://schemas.microsoft.com/office/powerpoint/2010/main" val="191579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15</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16</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17</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19</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800">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466B17-63A1-C149-A39D-5CBE7CC851BF}" type="slidenum">
              <a:rPr lang="en-US" sz="1200">
                <a:latin typeface="Calibri" charset="0"/>
                <a:cs typeface="Arial" charset="0"/>
              </a:rPr>
              <a:pPr/>
              <a:t>20</a:t>
            </a:fld>
            <a:endParaRPr lang="en-US" sz="12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3</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5</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6</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8</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9</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11</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12</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13</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Berlin Sans FB"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Berlin Sans FB"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51385FB3-E7D3-6945-BD64-F47F6CBB8BB0}" type="datetimeFigureOut">
              <a:rPr lang="en-US" altLang="en-US"/>
              <a:pPr/>
              <a:t>4/19/18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C56448-EC99-8949-ACE4-6775154FDB2F}" type="slidenum">
              <a:rPr lang="en-US" altLang="en-US"/>
              <a:pPr/>
              <a:t>‹#›</a:t>
            </a:fld>
            <a:endParaRPr lang="en-US" altLang="en-US"/>
          </a:p>
        </p:txBody>
      </p:sp>
    </p:spTree>
    <p:extLst>
      <p:ext uri="{BB962C8B-B14F-4D97-AF65-F5344CB8AC3E}">
        <p14:creationId xmlns:p14="http://schemas.microsoft.com/office/powerpoint/2010/main" val="32417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0D70A8-69CA-F948-BD82-8DE40F0534D1}" type="datetimeFigureOut">
              <a:rPr lang="en-US" altLang="en-US"/>
              <a:pPr/>
              <a:t>4/19/18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AF7F70-2D50-2D4F-92D8-7A9342B9D0B4}" type="slidenum">
              <a:rPr lang="en-US" altLang="en-US"/>
              <a:pPr/>
              <a:t>‹#›</a:t>
            </a:fld>
            <a:endParaRPr lang="en-US" altLang="en-US"/>
          </a:p>
        </p:txBody>
      </p:sp>
    </p:spTree>
    <p:extLst>
      <p:ext uri="{BB962C8B-B14F-4D97-AF65-F5344CB8AC3E}">
        <p14:creationId xmlns:p14="http://schemas.microsoft.com/office/powerpoint/2010/main" val="210063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6C6325-0D5C-B143-B1F8-AFCAA8020936}" type="datetimeFigureOut">
              <a:rPr lang="en-US" altLang="en-US"/>
              <a:pPr/>
              <a:t>4/19/18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728EDD-EEAC-8547-A2C7-B73A758AA951}" type="slidenum">
              <a:rPr lang="en-US" altLang="en-US"/>
              <a:pPr/>
              <a:t>‹#›</a:t>
            </a:fld>
            <a:endParaRPr lang="en-US" altLang="en-US"/>
          </a:p>
        </p:txBody>
      </p:sp>
    </p:spTree>
    <p:extLst>
      <p:ext uri="{BB962C8B-B14F-4D97-AF65-F5344CB8AC3E}">
        <p14:creationId xmlns:p14="http://schemas.microsoft.com/office/powerpoint/2010/main" val="69740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209802"/>
            <a:ext cx="8229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91D14B4-6612-EA41-88AA-419C097D95C4}" type="datetimeFigureOut">
              <a:rPr lang="en-US" altLang="en-US"/>
              <a:pPr/>
              <a:t>4/19/18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E92A16-284E-444A-8009-7E57D457D836}" type="slidenum">
              <a:rPr lang="en-US" altLang="en-US"/>
              <a:pPr/>
              <a:t>‹#›</a:t>
            </a:fld>
            <a:endParaRPr lang="en-US" altLang="en-US"/>
          </a:p>
        </p:txBody>
      </p:sp>
    </p:spTree>
    <p:extLst>
      <p:ext uri="{BB962C8B-B14F-4D97-AF65-F5344CB8AC3E}">
        <p14:creationId xmlns:p14="http://schemas.microsoft.com/office/powerpoint/2010/main" val="57802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7ED6C7F-0E3F-DC48-98C1-B25C7834AFF1}" type="datetimeFigureOut">
              <a:rPr lang="en-US" altLang="en-US"/>
              <a:pPr/>
              <a:t>4/19/18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C5F89C-C41C-7446-93A1-7CA846BB70CA}" type="slidenum">
              <a:rPr lang="en-US" altLang="en-US"/>
              <a:pPr/>
              <a:t>‹#›</a:t>
            </a:fld>
            <a:endParaRPr lang="en-US" altLang="en-US"/>
          </a:p>
        </p:txBody>
      </p:sp>
    </p:spTree>
    <p:extLst>
      <p:ext uri="{BB962C8B-B14F-4D97-AF65-F5344CB8AC3E}">
        <p14:creationId xmlns:p14="http://schemas.microsoft.com/office/powerpoint/2010/main" val="181051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4DEA8DA-B261-5046-A6BD-0286912CEC79}" type="datetimeFigureOut">
              <a:rPr lang="en-US" altLang="en-US"/>
              <a:pPr/>
              <a:t>4/19/18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F893CA51-9C24-BA45-AE0C-85A1B4A3BBD0}" type="slidenum">
              <a:rPr lang="en-US" altLang="en-US"/>
              <a:pPr/>
              <a:t>‹#›</a:t>
            </a:fld>
            <a:endParaRPr lang="en-US" altLang="en-US"/>
          </a:p>
        </p:txBody>
      </p:sp>
    </p:spTree>
    <p:extLst>
      <p:ext uri="{BB962C8B-B14F-4D97-AF65-F5344CB8AC3E}">
        <p14:creationId xmlns:p14="http://schemas.microsoft.com/office/powerpoint/2010/main" val="16093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AFBDBE0-E7DD-BA4A-A823-D3532092F762}" type="datetimeFigureOut">
              <a:rPr lang="en-US" altLang="en-US"/>
              <a:pPr/>
              <a:t>4/19/18</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EB6943D2-AB7E-EC40-AE0A-CCEB5379ABBA}" type="slidenum">
              <a:rPr lang="en-US" altLang="en-US"/>
              <a:pPr/>
              <a:t>‹#›</a:t>
            </a:fld>
            <a:endParaRPr lang="en-US" altLang="en-US"/>
          </a:p>
        </p:txBody>
      </p:sp>
    </p:spTree>
    <p:extLst>
      <p:ext uri="{BB962C8B-B14F-4D97-AF65-F5344CB8AC3E}">
        <p14:creationId xmlns:p14="http://schemas.microsoft.com/office/powerpoint/2010/main" val="33384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E1FF6A3-24B1-2847-8871-6CD65ACC201C}" type="datetimeFigureOut">
              <a:rPr lang="en-US" altLang="en-US"/>
              <a:pPr/>
              <a:t>4/19/18</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D88D6ABE-8543-A040-AE3C-9EBFBE502929}" type="slidenum">
              <a:rPr lang="en-US" altLang="en-US"/>
              <a:pPr/>
              <a:t>‹#›</a:t>
            </a:fld>
            <a:endParaRPr lang="en-US" altLang="en-US"/>
          </a:p>
        </p:txBody>
      </p:sp>
    </p:spTree>
    <p:extLst>
      <p:ext uri="{BB962C8B-B14F-4D97-AF65-F5344CB8AC3E}">
        <p14:creationId xmlns:p14="http://schemas.microsoft.com/office/powerpoint/2010/main" val="17846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32CAC3-4CBF-A744-9814-A48BF1D6EE50}" type="datetimeFigureOut">
              <a:rPr lang="en-US" altLang="en-US"/>
              <a:pPr/>
              <a:t>4/19/18</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4BE1DA26-75A9-4641-AD91-199FF7B9E65F}" type="slidenum">
              <a:rPr lang="en-US" altLang="en-US"/>
              <a:pPr/>
              <a:t>‹#›</a:t>
            </a:fld>
            <a:endParaRPr lang="en-US" altLang="en-US"/>
          </a:p>
        </p:txBody>
      </p:sp>
    </p:spTree>
    <p:extLst>
      <p:ext uri="{BB962C8B-B14F-4D97-AF65-F5344CB8AC3E}">
        <p14:creationId xmlns:p14="http://schemas.microsoft.com/office/powerpoint/2010/main" val="108420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00140"/>
            <a:ext cx="3008313" cy="33496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1100140"/>
            <a:ext cx="5111750" cy="50260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CA5D437-6C17-B645-A310-16676DDE7EE7}" type="datetimeFigureOut">
              <a:rPr lang="en-US" altLang="en-US"/>
              <a:pPr/>
              <a:t>4/19/18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71A659DA-9E37-0542-97DE-988346EAE534}" type="slidenum">
              <a:rPr lang="en-US" altLang="en-US"/>
              <a:pPr/>
              <a:t>‹#›</a:t>
            </a:fld>
            <a:endParaRPr lang="en-US" altLang="en-US"/>
          </a:p>
        </p:txBody>
      </p:sp>
    </p:spTree>
    <p:extLst>
      <p:ext uri="{BB962C8B-B14F-4D97-AF65-F5344CB8AC3E}">
        <p14:creationId xmlns:p14="http://schemas.microsoft.com/office/powerpoint/2010/main" val="85906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581401"/>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964EA19-2349-C545-A295-45DD38370481}" type="datetimeFigureOut">
              <a:rPr lang="en-US" altLang="en-US"/>
              <a:pPr/>
              <a:t>4/19/18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1332CA97-EFB1-CB4B-B8AE-6F1F5AFBF4C9}" type="slidenum">
              <a:rPr lang="en-US" altLang="en-US"/>
              <a:pPr/>
              <a:t>‹#›</a:t>
            </a:fld>
            <a:endParaRPr lang="en-US" altLang="en-US"/>
          </a:p>
        </p:txBody>
      </p:sp>
    </p:spTree>
    <p:extLst>
      <p:ext uri="{BB962C8B-B14F-4D97-AF65-F5344CB8AC3E}">
        <p14:creationId xmlns:p14="http://schemas.microsoft.com/office/powerpoint/2010/main" val="6948277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6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22860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019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charset="0"/>
              </a:defRPr>
            </a:lvl1pPr>
          </a:lstStyle>
          <a:p>
            <a:fld id="{F6BB3114-22D9-9040-B67B-3CEBE5C3FC39}" type="datetimeFigureOut">
              <a:rPr lang="en-US" altLang="en-US"/>
              <a:pPr/>
              <a:t>4/19/18</a:t>
            </a:fld>
            <a:endParaRPr lang="en-US" altLang="en-US"/>
          </a:p>
        </p:txBody>
      </p:sp>
      <p:sp>
        <p:nvSpPr>
          <p:cNvPr id="5" name="Footer Placeholder 4"/>
          <p:cNvSpPr>
            <a:spLocks noGrp="1"/>
          </p:cNvSpPr>
          <p:nvPr>
            <p:ph type="ftr" sz="quarter" idx="3"/>
          </p:nvPr>
        </p:nvSpPr>
        <p:spPr>
          <a:xfrm>
            <a:off x="3124200" y="601980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charset="0"/>
              </a:defRPr>
            </a:lvl1pPr>
          </a:lstStyle>
          <a:p>
            <a:endParaRPr lang="en-US" altLang="en-US"/>
          </a:p>
        </p:txBody>
      </p:sp>
      <p:sp>
        <p:nvSpPr>
          <p:cNvPr id="6" name="Slide Number Placeholder 5"/>
          <p:cNvSpPr>
            <a:spLocks noGrp="1"/>
          </p:cNvSpPr>
          <p:nvPr>
            <p:ph type="sldNum" sz="quarter" idx="4"/>
          </p:nvPr>
        </p:nvSpPr>
        <p:spPr>
          <a:xfrm>
            <a:off x="6553200" y="60198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charset="0"/>
              </a:defRPr>
            </a:lvl1pPr>
          </a:lstStyle>
          <a:p>
            <a:fld id="{D38F6F84-69B5-BD40-B280-E2ABF6EECC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36"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txStyles>
    <p:titleStyle>
      <a:lvl1pPr algn="ctr" rtl="0" eaLnBrk="1" fontAlgn="base" hangingPunct="1">
        <a:spcBef>
          <a:spcPct val="0"/>
        </a:spcBef>
        <a:spcAft>
          <a:spcPct val="0"/>
        </a:spcAft>
        <a:defRPr sz="3300" kern="1200">
          <a:solidFill>
            <a:schemeClr val="tx1"/>
          </a:solidFill>
          <a:latin typeface="Berlin Sans FB" pitchFamily="34" charset="0"/>
          <a:ea typeface="+mj-ea"/>
          <a:cs typeface="+mj-cs"/>
        </a:defRPr>
      </a:lvl1pPr>
      <a:lvl2pPr algn="ctr" rtl="0" eaLnBrk="1" fontAlgn="base" hangingPunct="1">
        <a:spcBef>
          <a:spcPct val="0"/>
        </a:spcBef>
        <a:spcAft>
          <a:spcPct val="0"/>
        </a:spcAft>
        <a:defRPr sz="3300">
          <a:solidFill>
            <a:schemeClr val="tx1"/>
          </a:solidFill>
          <a:latin typeface="Berlin Sans FB" pitchFamily="34" charset="0"/>
        </a:defRPr>
      </a:lvl2pPr>
      <a:lvl3pPr algn="ctr" rtl="0" eaLnBrk="1" fontAlgn="base" hangingPunct="1">
        <a:spcBef>
          <a:spcPct val="0"/>
        </a:spcBef>
        <a:spcAft>
          <a:spcPct val="0"/>
        </a:spcAft>
        <a:defRPr sz="3300">
          <a:solidFill>
            <a:schemeClr val="tx1"/>
          </a:solidFill>
          <a:latin typeface="Berlin Sans FB" pitchFamily="34" charset="0"/>
        </a:defRPr>
      </a:lvl3pPr>
      <a:lvl4pPr algn="ctr" rtl="0" eaLnBrk="1" fontAlgn="base" hangingPunct="1">
        <a:spcBef>
          <a:spcPct val="0"/>
        </a:spcBef>
        <a:spcAft>
          <a:spcPct val="0"/>
        </a:spcAft>
        <a:defRPr sz="3300">
          <a:solidFill>
            <a:schemeClr val="tx1"/>
          </a:solidFill>
          <a:latin typeface="Berlin Sans FB" pitchFamily="34" charset="0"/>
        </a:defRPr>
      </a:lvl4pPr>
      <a:lvl5pPr algn="ctr" rtl="0" eaLnBrk="1" fontAlgn="base" hangingPunct="1">
        <a:spcBef>
          <a:spcPct val="0"/>
        </a:spcBef>
        <a:spcAft>
          <a:spcPct val="0"/>
        </a:spcAft>
        <a:defRPr sz="3300">
          <a:solidFill>
            <a:schemeClr val="tx1"/>
          </a:solidFill>
          <a:latin typeface="Berlin Sans FB" pitchFamily="34" charset="0"/>
        </a:defRPr>
      </a:lvl5pPr>
      <a:lvl6pPr marL="342900" algn="ctr" rtl="0" eaLnBrk="1" fontAlgn="base" hangingPunct="1">
        <a:spcBef>
          <a:spcPct val="0"/>
        </a:spcBef>
        <a:spcAft>
          <a:spcPct val="0"/>
        </a:spcAft>
        <a:defRPr sz="3300">
          <a:solidFill>
            <a:schemeClr val="tx1"/>
          </a:solidFill>
          <a:latin typeface="Berlin Sans FB" pitchFamily="34" charset="0"/>
        </a:defRPr>
      </a:lvl6pPr>
      <a:lvl7pPr marL="685800" algn="ctr" rtl="0" eaLnBrk="1" fontAlgn="base" hangingPunct="1">
        <a:spcBef>
          <a:spcPct val="0"/>
        </a:spcBef>
        <a:spcAft>
          <a:spcPct val="0"/>
        </a:spcAft>
        <a:defRPr sz="3300">
          <a:solidFill>
            <a:schemeClr val="tx1"/>
          </a:solidFill>
          <a:latin typeface="Berlin Sans FB" pitchFamily="34" charset="0"/>
        </a:defRPr>
      </a:lvl7pPr>
      <a:lvl8pPr marL="1028700" algn="ctr" rtl="0" eaLnBrk="1" fontAlgn="base" hangingPunct="1">
        <a:spcBef>
          <a:spcPct val="0"/>
        </a:spcBef>
        <a:spcAft>
          <a:spcPct val="0"/>
        </a:spcAft>
        <a:defRPr sz="3300">
          <a:solidFill>
            <a:schemeClr val="tx1"/>
          </a:solidFill>
          <a:latin typeface="Berlin Sans FB" pitchFamily="34" charset="0"/>
        </a:defRPr>
      </a:lvl8pPr>
      <a:lvl9pPr marL="1371600" algn="ctr" rtl="0" eaLnBrk="1" fontAlgn="base" hangingPunct="1">
        <a:spcBef>
          <a:spcPct val="0"/>
        </a:spcBef>
        <a:spcAft>
          <a:spcPct val="0"/>
        </a:spcAft>
        <a:defRPr sz="3300">
          <a:solidFill>
            <a:schemeClr val="tx1"/>
          </a:solidFill>
          <a:latin typeface="Berlin Sans FB"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457200" y="1676400"/>
            <a:ext cx="8229600" cy="3916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dirty="0" smtClean="0">
                <a:latin typeface="Verdana" charset="0"/>
              </a:rPr>
              <a:t>Smile!  This session is being recorded. </a:t>
            </a:r>
            <a:endParaRPr lang="en-US" dirty="0">
              <a:latin typeface="Verdana" charset="0"/>
            </a:endParaRPr>
          </a:p>
        </p:txBody>
      </p:sp>
      <p:pic>
        <p:nvPicPr>
          <p:cNvPr id="12" name="Picture 4" descr="MCj04238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90800"/>
            <a:ext cx="2828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42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a:t>
            </a:r>
            <a:endParaRPr lang="en-US" dirty="0"/>
          </a:p>
        </p:txBody>
      </p:sp>
    </p:spTree>
    <p:extLst>
      <p:ext uri="{BB962C8B-B14F-4D97-AF65-F5344CB8AC3E}">
        <p14:creationId xmlns:p14="http://schemas.microsoft.com/office/powerpoint/2010/main" val="805179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lstStyle/>
          <a:p>
            <a:r>
              <a:rPr lang="en-US" dirty="0" smtClean="0"/>
              <a:t>SHARING</a:t>
            </a:r>
            <a:endParaRPr lang="en-US" dirty="0"/>
          </a:p>
        </p:txBody>
      </p:sp>
      <p:pic>
        <p:nvPicPr>
          <p:cNvPr id="4" name="Picture 3"/>
          <p:cNvPicPr>
            <a:picLocks noChangeAspect="1"/>
          </p:cNvPicPr>
          <p:nvPr/>
        </p:nvPicPr>
        <p:blipFill rotWithShape="1">
          <a:blip r:embed="rId3"/>
          <a:srcRect l="17457" t="17962" b="9244"/>
          <a:stretch/>
        </p:blipFill>
        <p:spPr>
          <a:xfrm>
            <a:off x="4038600" y="2286000"/>
            <a:ext cx="4555400" cy="3099854"/>
          </a:xfrm>
          <a:prstGeom prst="rect">
            <a:avLst/>
          </a:prstGeom>
        </p:spPr>
      </p:pic>
      <p:sp>
        <p:nvSpPr>
          <p:cNvPr id="7" name="Content Placeholder 2"/>
          <p:cNvSpPr>
            <a:spLocks noGrp="1"/>
          </p:cNvSpPr>
          <p:nvPr>
            <p:ph idx="1"/>
          </p:nvPr>
        </p:nvSpPr>
        <p:spPr>
          <a:xfrm>
            <a:off x="457200" y="2362200"/>
            <a:ext cx="2971800" cy="3916363"/>
          </a:xfrm>
        </p:spPr>
        <p:txBody>
          <a:bodyPr/>
          <a:lstStyle/>
          <a:p>
            <a:r>
              <a:rPr lang="en-US" dirty="0" smtClean="0"/>
              <a:t>Don’t post anything online you wouldn’t say or do in public</a:t>
            </a:r>
          </a:p>
          <a:p>
            <a:pPr marL="0" indent="0">
              <a:buNone/>
            </a:pPr>
            <a:endParaRPr lang="en-US" dirty="0" smtClean="0"/>
          </a:p>
          <a:p>
            <a:r>
              <a:rPr lang="en-US" dirty="0" smtClean="0"/>
              <a:t>Customize audience of posts</a:t>
            </a:r>
            <a:br>
              <a:rPr lang="en-US" dirty="0" smtClean="0"/>
            </a:br>
            <a:endParaRPr lang="en-US" dirty="0" smtClean="0"/>
          </a:p>
          <a:p>
            <a:endParaRPr lang="en-US" dirty="0"/>
          </a:p>
        </p:txBody>
      </p:sp>
    </p:spTree>
    <p:extLst>
      <p:ext uri="{BB962C8B-B14F-4D97-AF65-F5344CB8AC3E}">
        <p14:creationId xmlns:p14="http://schemas.microsoft.com/office/powerpoint/2010/main" val="35860613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lstStyle/>
          <a:p>
            <a:r>
              <a:rPr lang="en-US" dirty="0" smtClean="0"/>
              <a:t>SHARING</a:t>
            </a:r>
            <a:endParaRPr lang="en-US" dirty="0"/>
          </a:p>
        </p:txBody>
      </p:sp>
      <p:sp>
        <p:nvSpPr>
          <p:cNvPr id="7" name="Content Placeholder 2"/>
          <p:cNvSpPr>
            <a:spLocks noGrp="1"/>
          </p:cNvSpPr>
          <p:nvPr>
            <p:ph idx="1"/>
          </p:nvPr>
        </p:nvSpPr>
        <p:spPr>
          <a:xfrm>
            <a:off x="381000" y="2590800"/>
            <a:ext cx="3886200" cy="1828800"/>
          </a:xfrm>
        </p:spPr>
        <p:txBody>
          <a:bodyPr/>
          <a:lstStyle/>
          <a:p>
            <a:r>
              <a:rPr lang="en-US" dirty="0" smtClean="0"/>
              <a:t>Send direct messages</a:t>
            </a:r>
            <a:br>
              <a:rPr lang="en-US" dirty="0" smtClean="0"/>
            </a:br>
            <a:endParaRPr lang="en-US" dirty="0" smtClean="0"/>
          </a:p>
          <a:p>
            <a:r>
              <a:rPr lang="en-US" dirty="0" smtClean="0"/>
              <a:t>Respect the privacy of others</a:t>
            </a:r>
          </a:p>
          <a:p>
            <a:endParaRPr lang="en-US" dirty="0"/>
          </a:p>
        </p:txBody>
      </p:sp>
      <p:pic>
        <p:nvPicPr>
          <p:cNvPr id="9" name="Picture 8" descr="dani_mathers.jpg"/>
          <p:cNvPicPr>
            <a:picLocks noChangeAspect="1"/>
          </p:cNvPicPr>
          <p:nvPr/>
        </p:nvPicPr>
        <p:blipFill rotWithShape="1">
          <a:blip r:embed="rId3">
            <a:extLst>
              <a:ext uri="{28A0092B-C50C-407E-A947-70E740481C1C}">
                <a14:useLocalDpi xmlns:a14="http://schemas.microsoft.com/office/drawing/2010/main" val="0"/>
              </a:ext>
            </a:extLst>
          </a:blip>
          <a:srcRect l="14661" r="16728"/>
          <a:stretch/>
        </p:blipFill>
        <p:spPr>
          <a:xfrm>
            <a:off x="4648200" y="2362200"/>
            <a:ext cx="3048000" cy="2855258"/>
          </a:xfrm>
          <a:prstGeom prst="rect">
            <a:avLst/>
          </a:prstGeom>
        </p:spPr>
      </p:pic>
    </p:spTree>
    <p:extLst>
      <p:ext uri="{BB962C8B-B14F-4D97-AF65-F5344CB8AC3E}">
        <p14:creationId xmlns:p14="http://schemas.microsoft.com/office/powerpoint/2010/main" val="34643246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lstStyle/>
          <a:p>
            <a:r>
              <a:rPr lang="en-US" dirty="0" smtClean="0"/>
              <a:t>SHARING</a:t>
            </a:r>
            <a:endParaRPr lang="en-US" dirty="0"/>
          </a:p>
        </p:txBody>
      </p:sp>
      <p:sp>
        <p:nvSpPr>
          <p:cNvPr id="6" name="Content Placeholder 2"/>
          <p:cNvSpPr>
            <a:spLocks noGrp="1"/>
          </p:cNvSpPr>
          <p:nvPr>
            <p:ph idx="1"/>
          </p:nvPr>
        </p:nvSpPr>
        <p:spPr>
          <a:xfrm>
            <a:off x="228600" y="2179637"/>
            <a:ext cx="4876800" cy="3916363"/>
          </a:xfrm>
        </p:spPr>
        <p:txBody>
          <a:bodyPr/>
          <a:lstStyle/>
          <a:p>
            <a:pPr>
              <a:buFont typeface="Wingdings" charset="2"/>
              <a:buChar char="§"/>
            </a:pPr>
            <a:r>
              <a:rPr lang="en-US" dirty="0" smtClean="0"/>
              <a:t>Avoid </a:t>
            </a:r>
            <a:r>
              <a:rPr lang="en-US" dirty="0" err="1" smtClean="0"/>
              <a:t>oversharing</a:t>
            </a:r>
            <a:r>
              <a:rPr lang="en-US" dirty="0" smtClean="0"/>
              <a:t>:</a:t>
            </a:r>
          </a:p>
          <a:p>
            <a:pPr lvl="1">
              <a:buFont typeface="Wingdings" charset="2"/>
              <a:buChar char="§"/>
            </a:pPr>
            <a:r>
              <a:rPr lang="en-US" dirty="0" smtClean="0"/>
              <a:t>“</a:t>
            </a:r>
            <a:r>
              <a:rPr lang="en-US" dirty="0"/>
              <a:t>c</a:t>
            </a:r>
            <a:r>
              <a:rPr lang="en-US" dirty="0" smtClean="0"/>
              <a:t>hecking in” at public locations</a:t>
            </a:r>
          </a:p>
          <a:p>
            <a:pPr lvl="1">
              <a:buFont typeface="Wingdings" charset="2"/>
              <a:buChar char="§"/>
            </a:pPr>
            <a:r>
              <a:rPr lang="en-US" dirty="0" smtClean="0"/>
              <a:t>announcing you’re on vacation</a:t>
            </a:r>
          </a:p>
          <a:p>
            <a:pPr lvl="1">
              <a:buFont typeface="Wingdings" charset="2"/>
              <a:buChar char="§"/>
            </a:pPr>
            <a:r>
              <a:rPr lang="en-US" dirty="0" smtClean="0"/>
              <a:t>playing </a:t>
            </a:r>
            <a:r>
              <a:rPr lang="en-US" dirty="0"/>
              <a:t>g</a:t>
            </a:r>
            <a:r>
              <a:rPr lang="en-US" dirty="0" smtClean="0"/>
              <a:t>ames &amp; quizzes</a:t>
            </a:r>
          </a:p>
          <a:p>
            <a:pPr lvl="1">
              <a:buFont typeface="Wingdings" charset="2"/>
              <a:buChar char="§"/>
            </a:pPr>
            <a:r>
              <a:rPr lang="en-US" dirty="0" smtClean="0"/>
              <a:t>Posting personal information (phone, address, relationship status, children’s school)</a:t>
            </a:r>
            <a:endParaRPr lang="en-US" dirty="0"/>
          </a:p>
        </p:txBody>
      </p:sp>
      <p:pic>
        <p:nvPicPr>
          <p:cNvPr id="4" name="Picture 3" descr="socialmedia_oversha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133600"/>
            <a:ext cx="3200400" cy="2675335"/>
          </a:xfrm>
          <a:prstGeom prst="rect">
            <a:avLst/>
          </a:prstGeom>
        </p:spPr>
      </p:pic>
    </p:spTree>
    <p:extLst>
      <p:ext uri="{BB962C8B-B14F-4D97-AF65-F5344CB8AC3E}">
        <p14:creationId xmlns:p14="http://schemas.microsoft.com/office/powerpoint/2010/main" val="11231295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SETTINGS</a:t>
            </a:r>
            <a:endParaRPr lang="en-US" dirty="0"/>
          </a:p>
        </p:txBody>
      </p:sp>
    </p:spTree>
    <p:extLst>
      <p:ext uri="{BB962C8B-B14F-4D97-AF65-F5344CB8AC3E}">
        <p14:creationId xmlns:p14="http://schemas.microsoft.com/office/powerpoint/2010/main" val="80517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MANAGING SETTINGS</a:t>
            </a:r>
            <a:endParaRPr lang="en-US" dirty="0"/>
          </a:p>
        </p:txBody>
      </p:sp>
      <p:sp>
        <p:nvSpPr>
          <p:cNvPr id="3" name="Content Placeholder 2"/>
          <p:cNvSpPr>
            <a:spLocks noGrp="1"/>
          </p:cNvSpPr>
          <p:nvPr>
            <p:ph idx="1"/>
          </p:nvPr>
        </p:nvSpPr>
        <p:spPr>
          <a:xfrm>
            <a:off x="457200" y="2209802"/>
            <a:ext cx="3886200" cy="3809998"/>
          </a:xfrm>
        </p:spPr>
        <p:txBody>
          <a:bodyPr/>
          <a:lstStyle/>
          <a:p>
            <a:r>
              <a:rPr lang="en-US" dirty="0" smtClean="0"/>
              <a:t>Look for cog wheel</a:t>
            </a:r>
            <a:br>
              <a:rPr lang="en-US" dirty="0" smtClean="0"/>
            </a:br>
            <a:endParaRPr lang="en-US" dirty="0" smtClean="0"/>
          </a:p>
          <a:p>
            <a:r>
              <a:rPr lang="en-US" dirty="0" smtClean="0"/>
              <a:t>Default </a:t>
            </a:r>
            <a:r>
              <a:rPr lang="en-US" dirty="0" smtClean="0"/>
              <a:t>settings open</a:t>
            </a:r>
            <a:br>
              <a:rPr lang="en-US" dirty="0" smtClean="0"/>
            </a:br>
            <a:endParaRPr lang="en-US" dirty="0" smtClean="0"/>
          </a:p>
          <a:p>
            <a:r>
              <a:rPr lang="en-US" dirty="0" smtClean="0"/>
              <a:t>Revenue generated by ad sales</a:t>
            </a:r>
          </a:p>
          <a:p>
            <a:pPr lvl="1"/>
            <a:r>
              <a:rPr lang="en-US" dirty="0" smtClean="0"/>
              <a:t>Settings allow tracking</a:t>
            </a:r>
            <a:endParaRPr lang="en-US" dirty="0" smtClean="0"/>
          </a:p>
          <a:p>
            <a:endParaRPr lang="en-US" dirty="0" smtClean="0"/>
          </a:p>
          <a:p>
            <a:endParaRPr lang="en-US" dirty="0"/>
          </a:p>
        </p:txBody>
      </p:sp>
      <p:pic>
        <p:nvPicPr>
          <p:cNvPr id="7" name="Picture 6" descr="settings_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438400"/>
            <a:ext cx="3124200" cy="3124200"/>
          </a:xfrm>
          <a:prstGeom prst="rect">
            <a:avLst/>
          </a:prstGeom>
        </p:spPr>
      </p:pic>
    </p:spTree>
    <p:extLst>
      <p:ext uri="{BB962C8B-B14F-4D97-AF65-F5344CB8AC3E}">
        <p14:creationId xmlns:p14="http://schemas.microsoft.com/office/powerpoint/2010/main" val="35860613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t>MANAGING SETTINGS</a:t>
            </a:r>
          </a:p>
        </p:txBody>
      </p:sp>
      <p:pic>
        <p:nvPicPr>
          <p:cNvPr id="4" name="Picture 3"/>
          <p:cNvPicPr>
            <a:picLocks noChangeAspect="1"/>
          </p:cNvPicPr>
          <p:nvPr/>
        </p:nvPicPr>
        <p:blipFill>
          <a:blip r:embed="rId3"/>
          <a:stretch>
            <a:fillRect/>
          </a:stretch>
        </p:blipFill>
        <p:spPr>
          <a:xfrm>
            <a:off x="533400" y="1981200"/>
            <a:ext cx="4744720" cy="2286000"/>
          </a:xfrm>
          <a:prstGeom prst="rect">
            <a:avLst/>
          </a:prstGeom>
        </p:spPr>
      </p:pic>
      <p:grpSp>
        <p:nvGrpSpPr>
          <p:cNvPr id="5" name="Group 4"/>
          <p:cNvGrpSpPr/>
          <p:nvPr/>
        </p:nvGrpSpPr>
        <p:grpSpPr>
          <a:xfrm>
            <a:off x="3657600" y="4648200"/>
            <a:ext cx="4241800" cy="914400"/>
            <a:chOff x="2311400" y="2971800"/>
            <a:chExt cx="4241800" cy="914400"/>
          </a:xfrm>
        </p:grpSpPr>
        <p:pic>
          <p:nvPicPr>
            <p:cNvPr id="6" name="Picture 5" descr="snapcha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971800"/>
              <a:ext cx="914400" cy="914400"/>
            </a:xfrm>
            <a:prstGeom prst="rect">
              <a:avLst/>
            </a:prstGeom>
          </p:spPr>
        </p:pic>
        <p:pic>
          <p:nvPicPr>
            <p:cNvPr id="7" name="Picture 6" descr="faceboo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400" y="2971800"/>
              <a:ext cx="889000" cy="889000"/>
            </a:xfrm>
            <a:prstGeom prst="rect">
              <a:avLst/>
            </a:prstGeom>
          </p:spPr>
        </p:pic>
        <p:pic>
          <p:nvPicPr>
            <p:cNvPr id="8" name="Picture 7" descr="I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2971800"/>
              <a:ext cx="914400" cy="914400"/>
            </a:xfrm>
            <a:prstGeom prst="rect">
              <a:avLst/>
            </a:prstGeom>
          </p:spPr>
        </p:pic>
        <p:pic>
          <p:nvPicPr>
            <p:cNvPr id="9" name="Picture 8" descr="twitt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2971800"/>
              <a:ext cx="889000" cy="889000"/>
            </a:xfrm>
            <a:prstGeom prst="rect">
              <a:avLst/>
            </a:prstGeom>
          </p:spPr>
        </p:pic>
      </p:grpSp>
    </p:spTree>
    <p:extLst>
      <p:ext uri="{BB962C8B-B14F-4D97-AF65-F5344CB8AC3E}">
        <p14:creationId xmlns:p14="http://schemas.microsoft.com/office/powerpoint/2010/main" val="1563662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t>MANAGING SETTINGS</a:t>
            </a:r>
          </a:p>
        </p:txBody>
      </p:sp>
      <p:sp>
        <p:nvSpPr>
          <p:cNvPr id="3" name="Content Placeholder 2"/>
          <p:cNvSpPr>
            <a:spLocks noGrp="1"/>
          </p:cNvSpPr>
          <p:nvPr>
            <p:ph idx="1"/>
          </p:nvPr>
        </p:nvSpPr>
        <p:spPr>
          <a:xfrm>
            <a:off x="609600" y="2209800"/>
            <a:ext cx="3962400" cy="1295400"/>
          </a:xfrm>
        </p:spPr>
        <p:txBody>
          <a:bodyPr/>
          <a:lstStyle/>
          <a:p>
            <a:r>
              <a:rPr lang="en-US" dirty="0" smtClean="0"/>
              <a:t>Location Services</a:t>
            </a:r>
          </a:p>
          <a:p>
            <a:pPr lvl="1"/>
            <a:r>
              <a:rPr lang="en-US" dirty="0" smtClean="0"/>
              <a:t>Change from “Always” to </a:t>
            </a:r>
            <a:br>
              <a:rPr lang="en-US" dirty="0" smtClean="0"/>
            </a:br>
            <a:r>
              <a:rPr lang="en-US" dirty="0" smtClean="0"/>
              <a:t>“While using the app”</a:t>
            </a:r>
            <a:endParaRPr lang="en-US" dirty="0" smtClean="0"/>
          </a:p>
          <a:p>
            <a:endParaRPr lang="en-US" dirty="0"/>
          </a:p>
        </p:txBody>
      </p:sp>
      <p:pic>
        <p:nvPicPr>
          <p:cNvPr id="15" name="Picture 14" descr="Location-Servic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981200"/>
            <a:ext cx="2819400" cy="2502217"/>
          </a:xfrm>
          <a:prstGeom prst="rect">
            <a:avLst/>
          </a:prstGeom>
        </p:spPr>
      </p:pic>
      <p:pic>
        <p:nvPicPr>
          <p:cNvPr id="17" name="Picture 16" descr="whileus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4114800"/>
            <a:ext cx="1987652" cy="2477075"/>
          </a:xfrm>
          <a:prstGeom prst="rect">
            <a:avLst/>
          </a:prstGeom>
        </p:spPr>
      </p:pic>
    </p:spTree>
    <p:extLst>
      <p:ext uri="{BB962C8B-B14F-4D97-AF65-F5344CB8AC3E}">
        <p14:creationId xmlns:p14="http://schemas.microsoft.com/office/powerpoint/2010/main" val="25970594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80517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SOCIAL MEDIA RECOMMENDATIONS</a:t>
            </a:r>
            <a:endParaRPr lang="en-US" dirty="0"/>
          </a:p>
        </p:txBody>
      </p:sp>
      <p:sp>
        <p:nvSpPr>
          <p:cNvPr id="3" name="Content Placeholder 2"/>
          <p:cNvSpPr>
            <a:spLocks noGrp="1"/>
          </p:cNvSpPr>
          <p:nvPr>
            <p:ph idx="1"/>
          </p:nvPr>
        </p:nvSpPr>
        <p:spPr>
          <a:xfrm>
            <a:off x="457200" y="2362200"/>
            <a:ext cx="8229600" cy="3916363"/>
          </a:xfrm>
        </p:spPr>
        <p:txBody>
          <a:bodyPr/>
          <a:lstStyle/>
          <a:p>
            <a:r>
              <a:rPr lang="en-US" dirty="0" smtClean="0"/>
              <a:t>Customize your privacy settings</a:t>
            </a:r>
          </a:p>
          <a:p>
            <a:r>
              <a:rPr lang="en-US" dirty="0" smtClean="0"/>
              <a:t>Use strong passwords</a:t>
            </a:r>
          </a:p>
          <a:p>
            <a:r>
              <a:rPr lang="en-US" dirty="0" smtClean="0"/>
              <a:t>Only connect with people you know</a:t>
            </a:r>
          </a:p>
          <a:p>
            <a:r>
              <a:rPr lang="en-US" dirty="0" smtClean="0"/>
              <a:t>Avoid games and quizzes</a:t>
            </a:r>
          </a:p>
          <a:p>
            <a:r>
              <a:rPr lang="en-US" dirty="0" smtClean="0"/>
              <a:t>Keep personal information offline</a:t>
            </a:r>
          </a:p>
          <a:p>
            <a:r>
              <a:rPr lang="en-US" dirty="0" smtClean="0"/>
              <a:t>Tag photos and check-in to locations only with others’ permission</a:t>
            </a:r>
          </a:p>
          <a:p>
            <a:r>
              <a:rPr lang="en-US" dirty="0" smtClean="0"/>
              <a:t>Log out of sites/apps when done</a:t>
            </a:r>
          </a:p>
        </p:txBody>
      </p:sp>
    </p:spTree>
    <p:extLst>
      <p:ext uri="{BB962C8B-B14F-4D97-AF65-F5344CB8AC3E}">
        <p14:creationId xmlns:p14="http://schemas.microsoft.com/office/powerpoint/2010/main" val="1042525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85800" y="1905000"/>
            <a:ext cx="7772400" cy="9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kern="1200">
                <a:solidFill>
                  <a:schemeClr val="tx1"/>
                </a:solidFill>
                <a:latin typeface="Berlin Sans FB" pitchFamily="34" charset="0"/>
                <a:ea typeface="+mj-ea"/>
                <a:cs typeface="+mj-cs"/>
              </a:defRPr>
            </a:lvl1pPr>
            <a:lvl2pPr algn="ctr" rtl="0" eaLnBrk="1" fontAlgn="base" hangingPunct="1">
              <a:spcBef>
                <a:spcPct val="0"/>
              </a:spcBef>
              <a:spcAft>
                <a:spcPct val="0"/>
              </a:spcAft>
              <a:defRPr sz="3300">
                <a:solidFill>
                  <a:schemeClr val="tx1"/>
                </a:solidFill>
                <a:latin typeface="Berlin Sans FB" pitchFamily="34" charset="0"/>
              </a:defRPr>
            </a:lvl2pPr>
            <a:lvl3pPr algn="ctr" rtl="0" eaLnBrk="1" fontAlgn="base" hangingPunct="1">
              <a:spcBef>
                <a:spcPct val="0"/>
              </a:spcBef>
              <a:spcAft>
                <a:spcPct val="0"/>
              </a:spcAft>
              <a:defRPr sz="3300">
                <a:solidFill>
                  <a:schemeClr val="tx1"/>
                </a:solidFill>
                <a:latin typeface="Berlin Sans FB" pitchFamily="34" charset="0"/>
              </a:defRPr>
            </a:lvl3pPr>
            <a:lvl4pPr algn="ctr" rtl="0" eaLnBrk="1" fontAlgn="base" hangingPunct="1">
              <a:spcBef>
                <a:spcPct val="0"/>
              </a:spcBef>
              <a:spcAft>
                <a:spcPct val="0"/>
              </a:spcAft>
              <a:defRPr sz="3300">
                <a:solidFill>
                  <a:schemeClr val="tx1"/>
                </a:solidFill>
                <a:latin typeface="Berlin Sans FB" pitchFamily="34" charset="0"/>
              </a:defRPr>
            </a:lvl4pPr>
            <a:lvl5pPr algn="ctr" rtl="0" eaLnBrk="1" fontAlgn="base" hangingPunct="1">
              <a:spcBef>
                <a:spcPct val="0"/>
              </a:spcBef>
              <a:spcAft>
                <a:spcPct val="0"/>
              </a:spcAft>
              <a:defRPr sz="3300">
                <a:solidFill>
                  <a:schemeClr val="tx1"/>
                </a:solidFill>
                <a:latin typeface="Berlin Sans FB" pitchFamily="34" charset="0"/>
              </a:defRPr>
            </a:lvl5pPr>
            <a:lvl6pPr marL="342900" algn="ctr" rtl="0" eaLnBrk="1" fontAlgn="base" hangingPunct="1">
              <a:spcBef>
                <a:spcPct val="0"/>
              </a:spcBef>
              <a:spcAft>
                <a:spcPct val="0"/>
              </a:spcAft>
              <a:defRPr sz="3300">
                <a:solidFill>
                  <a:schemeClr val="tx1"/>
                </a:solidFill>
                <a:latin typeface="Berlin Sans FB" pitchFamily="34" charset="0"/>
              </a:defRPr>
            </a:lvl6pPr>
            <a:lvl7pPr marL="685800" algn="ctr" rtl="0" eaLnBrk="1" fontAlgn="base" hangingPunct="1">
              <a:spcBef>
                <a:spcPct val="0"/>
              </a:spcBef>
              <a:spcAft>
                <a:spcPct val="0"/>
              </a:spcAft>
              <a:defRPr sz="3300">
                <a:solidFill>
                  <a:schemeClr val="tx1"/>
                </a:solidFill>
                <a:latin typeface="Berlin Sans FB" pitchFamily="34" charset="0"/>
              </a:defRPr>
            </a:lvl7pPr>
            <a:lvl8pPr marL="1028700" algn="ctr" rtl="0" eaLnBrk="1" fontAlgn="base" hangingPunct="1">
              <a:spcBef>
                <a:spcPct val="0"/>
              </a:spcBef>
              <a:spcAft>
                <a:spcPct val="0"/>
              </a:spcAft>
              <a:defRPr sz="3300">
                <a:solidFill>
                  <a:schemeClr val="tx1"/>
                </a:solidFill>
                <a:latin typeface="Berlin Sans FB" pitchFamily="34" charset="0"/>
              </a:defRPr>
            </a:lvl8pPr>
            <a:lvl9pPr marL="1371600" algn="ctr" rtl="0" eaLnBrk="1" fontAlgn="base" hangingPunct="1">
              <a:spcBef>
                <a:spcPct val="0"/>
              </a:spcBef>
              <a:spcAft>
                <a:spcPct val="0"/>
              </a:spcAft>
              <a:defRPr sz="3300">
                <a:solidFill>
                  <a:schemeClr val="tx1"/>
                </a:solidFill>
                <a:latin typeface="Berlin Sans FB" pitchFamily="34" charset="0"/>
              </a:defRPr>
            </a:lvl9pPr>
          </a:lstStyle>
          <a:p>
            <a:r>
              <a:rPr lang="en-US" sz="3600" b="1" dirty="0" smtClean="0"/>
              <a:t>OTAN Tech Talk 1:  </a:t>
            </a:r>
            <a:br>
              <a:rPr lang="en-US" sz="3600" b="1" dirty="0" smtClean="0"/>
            </a:br>
            <a:r>
              <a:rPr lang="en-US" sz="3600" b="1" dirty="0" smtClean="0"/>
              <a:t>Social Media Safety Tips</a:t>
            </a:r>
            <a:r>
              <a:rPr lang="en-US" dirty="0" smtClean="0"/>
              <a:t/>
            </a:r>
            <a:br>
              <a:rPr lang="en-US" dirty="0" smtClean="0"/>
            </a:br>
            <a:endParaRPr lang="en-US" dirty="0"/>
          </a:p>
        </p:txBody>
      </p:sp>
      <p:sp>
        <p:nvSpPr>
          <p:cNvPr id="6" name="Subtitle 5"/>
          <p:cNvSpPr txBox="1">
            <a:spLocks/>
          </p:cNvSpPr>
          <p:nvPr/>
        </p:nvSpPr>
        <p:spPr>
          <a:xfrm>
            <a:off x="914400" y="4572000"/>
            <a:ext cx="7391400" cy="1752600"/>
          </a:xfrm>
          <a:prstGeom prst="rect">
            <a:avLst/>
          </a:prstGeom>
        </p:spPr>
        <p:txBody>
          <a:bodyPr/>
          <a:lst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0" indent="0" algn="ctr">
              <a:buNone/>
            </a:pPr>
            <a:r>
              <a:rPr lang="en-US" dirty="0">
                <a:solidFill>
                  <a:prstClr val="black">
                    <a:tint val="75000"/>
                  </a:prstClr>
                </a:solidFill>
              </a:rPr>
              <a:t>Karla Frizler, OTAN Technology Integration Expert</a:t>
            </a:r>
          </a:p>
          <a:p>
            <a:pPr marL="0" lvl="0" indent="0" algn="ctr">
              <a:buNone/>
            </a:pPr>
            <a:r>
              <a:rPr lang="en-US" dirty="0">
                <a:solidFill>
                  <a:prstClr val="black">
                    <a:tint val="75000"/>
                  </a:prstClr>
                </a:solidFill>
              </a:rPr>
              <a:t>Webinar 4/20/2018</a:t>
            </a:r>
          </a:p>
          <a:p>
            <a:pPr marL="0" indent="0" algn="ctr">
              <a:buNone/>
            </a:pPr>
            <a:endParaRPr lang="en-US" dirty="0"/>
          </a:p>
        </p:txBody>
      </p:sp>
      <p:grpSp>
        <p:nvGrpSpPr>
          <p:cNvPr id="2" name="Group 1"/>
          <p:cNvGrpSpPr/>
          <p:nvPr/>
        </p:nvGrpSpPr>
        <p:grpSpPr>
          <a:xfrm>
            <a:off x="2387600" y="2971800"/>
            <a:ext cx="4241800" cy="914400"/>
            <a:chOff x="2311400" y="2971800"/>
            <a:chExt cx="4241800" cy="914400"/>
          </a:xfrm>
        </p:grpSpPr>
        <p:pic>
          <p:nvPicPr>
            <p:cNvPr id="8" name="Picture 7" descr="snapch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971800"/>
              <a:ext cx="914400" cy="914400"/>
            </a:xfrm>
            <a:prstGeom prst="rect">
              <a:avLst/>
            </a:prstGeom>
          </p:spPr>
        </p:pic>
        <p:pic>
          <p:nvPicPr>
            <p:cNvPr id="9" name="Picture 8" descr="faceboo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400" y="2971800"/>
              <a:ext cx="889000" cy="889000"/>
            </a:xfrm>
            <a:prstGeom prst="rect">
              <a:avLst/>
            </a:prstGeom>
          </p:spPr>
        </p:pic>
        <p:pic>
          <p:nvPicPr>
            <p:cNvPr id="10" name="Picture 9" descr="I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2971800"/>
              <a:ext cx="914400" cy="914400"/>
            </a:xfrm>
            <a:prstGeom prst="rect">
              <a:avLst/>
            </a:prstGeom>
          </p:spPr>
        </p:pic>
        <p:pic>
          <p:nvPicPr>
            <p:cNvPr id="11" name="Picture 10" descr="twitt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971800"/>
              <a:ext cx="889000" cy="889000"/>
            </a:xfrm>
            <a:prstGeom prst="rect">
              <a:avLst/>
            </a:prstGeom>
          </p:spPr>
        </p:pic>
      </p:grpSp>
    </p:spTree>
    <p:extLst>
      <p:ext uri="{BB962C8B-B14F-4D97-AF65-F5344CB8AC3E}">
        <p14:creationId xmlns:p14="http://schemas.microsoft.com/office/powerpoint/2010/main" val="12573437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52400" y="1295400"/>
            <a:ext cx="8839200" cy="1143000"/>
          </a:xfrm>
        </p:spPr>
        <p:txBody>
          <a:bodyPr/>
          <a:lstStyle/>
          <a:p>
            <a:r>
              <a:rPr lang="en-US" dirty="0" smtClean="0">
                <a:latin typeface="Berlin Sans FB" charset="0"/>
              </a:rPr>
              <a:t>QUESTIONS?  COMMENTS?  NEED MORE?</a:t>
            </a:r>
            <a:endParaRPr lang="en-US" dirty="0">
              <a:latin typeface="Berlin Sans FB" charset="0"/>
            </a:endParaRPr>
          </a:p>
        </p:txBody>
      </p:sp>
      <p:sp>
        <p:nvSpPr>
          <p:cNvPr id="71682" name="Content Placeholder 2"/>
          <p:cNvSpPr>
            <a:spLocks noGrp="1"/>
          </p:cNvSpPr>
          <p:nvPr>
            <p:ph idx="1"/>
          </p:nvPr>
        </p:nvSpPr>
        <p:spPr>
          <a:xfrm>
            <a:off x="3581400" y="2590800"/>
            <a:ext cx="5334000" cy="3581400"/>
          </a:xfrm>
        </p:spPr>
        <p:txBody>
          <a:bodyPr/>
          <a:lstStyle/>
          <a:p>
            <a:pPr marL="0" indent="0">
              <a:buFont typeface="Arial" charset="0"/>
              <a:buNone/>
            </a:pPr>
            <a:r>
              <a:rPr lang="en-US" b="1" dirty="0" smtClean="0">
                <a:latin typeface="Berlin Sans FB" charset="0"/>
              </a:rPr>
              <a:t>Stay here for Q&amp;A!</a:t>
            </a:r>
          </a:p>
          <a:p>
            <a:pPr marL="0" indent="0">
              <a:buFont typeface="Arial" charset="0"/>
              <a:buNone/>
            </a:pPr>
            <a:endParaRPr lang="en-US" dirty="0" smtClean="0">
              <a:latin typeface="Berlin Sans FB" charset="0"/>
            </a:endParaRPr>
          </a:p>
          <a:p>
            <a:pPr marL="0" indent="0">
              <a:buFont typeface="Arial" charset="0"/>
              <a:buNone/>
            </a:pPr>
            <a:r>
              <a:rPr lang="en-US" dirty="0" smtClean="0">
                <a:latin typeface="Berlin Sans FB" charset="0"/>
              </a:rPr>
              <a:t>Karla Frizler, </a:t>
            </a:r>
            <a:br>
              <a:rPr lang="en-US" dirty="0" smtClean="0">
                <a:latin typeface="Berlin Sans FB" charset="0"/>
              </a:rPr>
            </a:br>
            <a:r>
              <a:rPr lang="en-US" dirty="0" smtClean="0">
                <a:latin typeface="Berlin Sans FB" charset="0"/>
              </a:rPr>
              <a:t>OTAN Technology Integration Expert</a:t>
            </a:r>
          </a:p>
          <a:p>
            <a:pPr marL="0" indent="0">
              <a:buFont typeface="Arial" charset="0"/>
              <a:buNone/>
            </a:pPr>
            <a:r>
              <a:rPr lang="en-US" b="1" dirty="0" err="1" smtClean="0">
                <a:latin typeface="Berlin Sans FB" charset="0"/>
              </a:rPr>
              <a:t>frizteach.weebly.com</a:t>
            </a:r>
            <a:endParaRPr lang="en-US" b="1" dirty="0" smtClean="0">
              <a:latin typeface="Berlin Sans FB" charset="0"/>
            </a:endParaRPr>
          </a:p>
          <a:p>
            <a:pPr marL="0" indent="0">
              <a:buFont typeface="Arial" charset="0"/>
              <a:buNone/>
            </a:pPr>
            <a:endParaRPr lang="en-US" dirty="0" smtClean="0">
              <a:latin typeface="Berlin Sans FB" charset="0"/>
            </a:endParaRPr>
          </a:p>
          <a:p>
            <a:pPr marL="0" indent="0">
              <a:buFont typeface="Arial" charset="0"/>
              <a:buNone/>
            </a:pPr>
            <a:r>
              <a:rPr lang="en-US" i="1" dirty="0" smtClean="0">
                <a:latin typeface="Berlin Sans FB" charset="0"/>
              </a:rPr>
              <a:t>To arrange training for your agency, make a request through OTAN</a:t>
            </a:r>
            <a:br>
              <a:rPr lang="en-US" i="1" dirty="0" smtClean="0">
                <a:latin typeface="Berlin Sans FB" charset="0"/>
              </a:rPr>
            </a:br>
            <a:endParaRPr lang="en-US" sz="2400" i="1" dirty="0">
              <a:latin typeface="Berlin Sans FB" charset="0"/>
            </a:endParaRPr>
          </a:p>
        </p:txBody>
      </p:sp>
      <p:pic>
        <p:nvPicPr>
          <p:cNvPr id="71683" name="Picture 1" descr="14910311_1757729011158733_2891035026482825516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155" y="3047142"/>
            <a:ext cx="2215645" cy="221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404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2057400"/>
            <a:ext cx="8229600" cy="1066800"/>
          </a:xfrm>
        </p:spPr>
        <p:txBody>
          <a:bodyPr/>
          <a:lstStyle/>
          <a:p>
            <a:r>
              <a:rPr lang="en-US" dirty="0" smtClean="0"/>
              <a:t>Thank you!</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0194" y="4904558"/>
            <a:ext cx="1227411" cy="429442"/>
          </a:xfrm>
          <a:prstGeom prst="rect">
            <a:avLst/>
          </a:prstGeom>
        </p:spPr>
      </p:pic>
      <p:sp>
        <p:nvSpPr>
          <p:cNvPr id="4" name="Footer Placeholder 3"/>
          <p:cNvSpPr>
            <a:spLocks noGrp="1"/>
          </p:cNvSpPr>
          <p:nvPr>
            <p:ph type="ftr" sz="quarter" idx="11"/>
          </p:nvPr>
        </p:nvSpPr>
        <p:spPr>
          <a:xfrm>
            <a:off x="228599" y="5334000"/>
            <a:ext cx="8610600" cy="1295400"/>
          </a:xfrm>
        </p:spPr>
        <p:txBody>
          <a:bodyPr/>
          <a:lstStyle/>
          <a:p>
            <a:endParaRPr lang="en-US" dirty="0" smtClean="0"/>
          </a:p>
          <a:p>
            <a:endParaRPr lang="en-US" dirty="0"/>
          </a:p>
          <a:p>
            <a:r>
              <a:rPr lang="en-US" dirty="0" smtClean="0"/>
              <a:t>This work is licensed under the Creative Commons Attribution 4.0 International License. To view a copy of this license, visit </a:t>
            </a:r>
            <a:r>
              <a:rPr lang="en-US" dirty="0" smtClean="0">
                <a:hlinkClick r:id="rId3"/>
              </a:rPr>
              <a:t>http://creativecommons.org/licenses/by/4.0/</a:t>
            </a:r>
            <a:r>
              <a:rPr lang="en-US" dirty="0" smtClean="0"/>
              <a:t>.</a:t>
            </a:r>
          </a:p>
          <a:p>
            <a:endParaRPr lang="en-US" dirty="0" smtClean="0"/>
          </a:p>
          <a:p>
            <a:r>
              <a:rPr lang="en-US" dirty="0"/>
              <a:t>OTAN activities are funded by contract CN150138 from the Adult Education Office, in the Coordinated Student Support and Adult Education Division, California Department of Education, with funds provided through Federal P.L., 105-220, Section 223. However, OTAN content does not necessarily reflect the position of that department or the U.S. Department of Education.</a:t>
            </a:r>
          </a:p>
          <a:p>
            <a:endParaRPr lang="en-US" dirty="0" smtClean="0"/>
          </a:p>
          <a:p>
            <a:endParaRPr lang="en-US" dirty="0"/>
          </a:p>
        </p:txBody>
      </p:sp>
    </p:spTree>
    <p:extLst>
      <p:ext uri="{BB962C8B-B14F-4D97-AF65-F5344CB8AC3E}">
        <p14:creationId xmlns:p14="http://schemas.microsoft.com/office/powerpoint/2010/main" val="82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dirty="0" smtClean="0"/>
              <a:t>AGENDA</a:t>
            </a:r>
            <a:endParaRPr lang="en-US" dirty="0"/>
          </a:p>
        </p:txBody>
      </p:sp>
      <p:sp>
        <p:nvSpPr>
          <p:cNvPr id="3" name="Content Placeholder 2"/>
          <p:cNvSpPr>
            <a:spLocks noGrp="1"/>
          </p:cNvSpPr>
          <p:nvPr>
            <p:ph idx="1"/>
          </p:nvPr>
        </p:nvSpPr>
        <p:spPr>
          <a:xfrm>
            <a:off x="457200" y="2057400"/>
            <a:ext cx="8229600" cy="3916363"/>
          </a:xfrm>
        </p:spPr>
        <p:txBody>
          <a:bodyPr/>
          <a:lstStyle/>
          <a:p>
            <a:pPr marL="0" indent="0">
              <a:buNone/>
            </a:pPr>
            <a:r>
              <a:rPr lang="en-US" dirty="0" smtClean="0"/>
              <a:t>Overview:  This OTAN Tech Talk features tips for staying safe while you build a social media presence on Facebook, </a:t>
            </a:r>
            <a:r>
              <a:rPr lang="en-US" dirty="0" err="1" smtClean="0"/>
              <a:t>Instagram</a:t>
            </a:r>
            <a:r>
              <a:rPr lang="en-US" dirty="0" smtClean="0"/>
              <a:t>, Twitter, and </a:t>
            </a:r>
            <a:r>
              <a:rPr lang="en-US" dirty="0" err="1" smtClean="0"/>
              <a:t>Snapchat</a:t>
            </a:r>
            <a:r>
              <a:rPr lang="en-US" dirty="0" smtClean="0"/>
              <a:t>.</a:t>
            </a:r>
          </a:p>
          <a:p>
            <a:pPr marL="0" indent="0">
              <a:buNone/>
            </a:pPr>
            <a:endParaRPr lang="en-US" dirty="0" smtClean="0"/>
          </a:p>
          <a:p>
            <a:pPr marL="0" indent="0">
              <a:buNone/>
            </a:pPr>
            <a:r>
              <a:rPr lang="en-US" dirty="0" smtClean="0"/>
              <a:t>Topics:</a:t>
            </a:r>
          </a:p>
          <a:p>
            <a:r>
              <a:rPr lang="en-US" sz="2000" dirty="0" smtClean="0"/>
              <a:t>Setting up</a:t>
            </a:r>
          </a:p>
          <a:p>
            <a:r>
              <a:rPr lang="en-US" sz="2000" dirty="0" smtClean="0"/>
              <a:t>Connecting</a:t>
            </a:r>
          </a:p>
          <a:p>
            <a:r>
              <a:rPr lang="en-US" sz="2000" dirty="0" smtClean="0"/>
              <a:t>Sharing</a:t>
            </a:r>
          </a:p>
          <a:p>
            <a:r>
              <a:rPr lang="en-US" sz="2000" dirty="0" smtClean="0"/>
              <a:t>Managing settings</a:t>
            </a:r>
          </a:p>
          <a:p>
            <a:pPr marL="0" indent="0">
              <a:buNone/>
            </a:pPr>
            <a:endParaRPr lang="en-US" sz="2000" dirty="0" smtClean="0"/>
          </a:p>
        </p:txBody>
      </p:sp>
    </p:spTree>
    <p:extLst>
      <p:ext uri="{BB962C8B-B14F-4D97-AF65-F5344CB8AC3E}">
        <p14:creationId xmlns:p14="http://schemas.microsoft.com/office/powerpoint/2010/main" val="11587883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a:t>
            </a:r>
            <a:endParaRPr lang="en-US" dirty="0"/>
          </a:p>
        </p:txBody>
      </p:sp>
    </p:spTree>
    <p:extLst>
      <p:ext uri="{BB962C8B-B14F-4D97-AF65-F5344CB8AC3E}">
        <p14:creationId xmlns:p14="http://schemas.microsoft.com/office/powerpoint/2010/main" val="124943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SETTING UP</a:t>
            </a:r>
            <a:endParaRPr lang="en-US" dirty="0"/>
          </a:p>
        </p:txBody>
      </p:sp>
      <p:sp>
        <p:nvSpPr>
          <p:cNvPr id="3" name="Content Placeholder 2"/>
          <p:cNvSpPr>
            <a:spLocks noGrp="1"/>
          </p:cNvSpPr>
          <p:nvPr>
            <p:ph idx="1"/>
          </p:nvPr>
        </p:nvSpPr>
        <p:spPr>
          <a:xfrm>
            <a:off x="457200" y="2362200"/>
            <a:ext cx="5105400" cy="3916363"/>
          </a:xfrm>
        </p:spPr>
        <p:txBody>
          <a:bodyPr/>
          <a:lstStyle/>
          <a:p>
            <a:r>
              <a:rPr lang="en-US" dirty="0"/>
              <a:t>P</a:t>
            </a:r>
            <a:r>
              <a:rPr lang="en-US" dirty="0" smtClean="0"/>
              <a:t>rofessional &amp; </a:t>
            </a:r>
            <a:br>
              <a:rPr lang="en-US" dirty="0" smtClean="0"/>
            </a:br>
            <a:r>
              <a:rPr lang="en-US" dirty="0" smtClean="0"/>
              <a:t>personal accounts</a:t>
            </a:r>
            <a:br>
              <a:rPr lang="en-US" dirty="0" smtClean="0"/>
            </a:br>
            <a:r>
              <a:rPr lang="en-US" dirty="0" smtClean="0"/>
              <a:t/>
            </a:r>
            <a:br>
              <a:rPr lang="en-US" dirty="0" smtClean="0"/>
            </a:br>
            <a:endParaRPr lang="en-US" dirty="0" smtClean="0"/>
          </a:p>
          <a:p>
            <a:r>
              <a:rPr lang="en-US" dirty="0" smtClean="0"/>
              <a:t>Strong </a:t>
            </a:r>
            <a:r>
              <a:rPr lang="en-US" dirty="0" smtClean="0"/>
              <a:t>passwords</a:t>
            </a:r>
          </a:p>
          <a:p>
            <a:pPr lvl="1"/>
            <a:r>
              <a:rPr lang="en-US" dirty="0" smtClean="0"/>
              <a:t>Upper &amp; lowercase letters</a:t>
            </a:r>
          </a:p>
          <a:p>
            <a:pPr lvl="1"/>
            <a:r>
              <a:rPr lang="en-US" dirty="0" smtClean="0"/>
              <a:t>Number</a:t>
            </a:r>
          </a:p>
          <a:p>
            <a:pPr lvl="1"/>
            <a:r>
              <a:rPr lang="en-US" dirty="0" smtClean="0"/>
              <a:t>Symbol</a:t>
            </a:r>
          </a:p>
          <a:p>
            <a:pPr lvl="1"/>
            <a:r>
              <a:rPr lang="en-US" dirty="0" smtClean="0"/>
              <a:t>Don’t use “password” or “12345”</a:t>
            </a:r>
            <a:endParaRPr lang="en-US" dirty="0"/>
          </a:p>
        </p:txBody>
      </p:sp>
      <p:pic>
        <p:nvPicPr>
          <p:cNvPr id="6" name="Picture 5" descr="IMG_406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286000"/>
            <a:ext cx="2743200" cy="2824638"/>
          </a:xfrm>
          <a:prstGeom prst="rect">
            <a:avLst/>
          </a:prstGeom>
        </p:spPr>
      </p:pic>
    </p:spTree>
    <p:extLst>
      <p:ext uri="{BB962C8B-B14F-4D97-AF65-F5344CB8AC3E}">
        <p14:creationId xmlns:p14="http://schemas.microsoft.com/office/powerpoint/2010/main" val="3798926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SETTING UP</a:t>
            </a:r>
            <a:endParaRPr lang="en-US" dirty="0"/>
          </a:p>
        </p:txBody>
      </p:sp>
      <p:sp>
        <p:nvSpPr>
          <p:cNvPr id="3" name="Content Placeholder 2"/>
          <p:cNvSpPr>
            <a:spLocks noGrp="1"/>
          </p:cNvSpPr>
          <p:nvPr>
            <p:ph idx="1"/>
          </p:nvPr>
        </p:nvSpPr>
        <p:spPr>
          <a:xfrm>
            <a:off x="3581400" y="2179637"/>
            <a:ext cx="5105400" cy="3916363"/>
          </a:xfrm>
        </p:spPr>
        <p:txBody>
          <a:bodyPr/>
          <a:lstStyle/>
          <a:p>
            <a:pPr marL="0" indent="0">
              <a:buNone/>
            </a:pPr>
            <a:endParaRPr lang="en-US" dirty="0" smtClean="0"/>
          </a:p>
          <a:p>
            <a:pPr marL="0" indent="0">
              <a:buNone/>
            </a:pPr>
            <a:endParaRPr lang="en-US" sz="800" dirty="0" smtClean="0"/>
          </a:p>
          <a:p>
            <a:r>
              <a:rPr lang="en-US" dirty="0" smtClean="0"/>
              <a:t>Public vs. private account (IG)</a:t>
            </a:r>
          </a:p>
          <a:p>
            <a:pPr lvl="1"/>
            <a:r>
              <a:rPr lang="en-US" dirty="0" smtClean="0"/>
              <a:t>Change in phone app</a:t>
            </a:r>
          </a:p>
          <a:p>
            <a:pPr lvl="1"/>
            <a:r>
              <a:rPr lang="en-US" dirty="0" smtClean="0"/>
              <a:t>Settings/Options </a:t>
            </a:r>
            <a:r>
              <a:rPr lang="en-US" dirty="0" smtClean="0">
                <a:sym typeface="Wingdings"/>
              </a:rPr>
              <a:t> Private Account</a:t>
            </a:r>
            <a:endParaRPr lang="en-US" dirty="0" smtClean="0"/>
          </a:p>
        </p:txBody>
      </p:sp>
      <p:pic>
        <p:nvPicPr>
          <p:cNvPr id="5" name="Picture 4"/>
          <p:cNvPicPr>
            <a:picLocks noChangeAspect="1"/>
          </p:cNvPicPr>
          <p:nvPr/>
        </p:nvPicPr>
        <p:blipFill rotWithShape="1">
          <a:blip r:embed="rId3"/>
          <a:srcRect t="3994"/>
          <a:stretch/>
        </p:blipFill>
        <p:spPr>
          <a:xfrm>
            <a:off x="339896" y="1886250"/>
            <a:ext cx="2708104" cy="4590750"/>
          </a:xfrm>
          <a:prstGeom prst="rect">
            <a:avLst/>
          </a:prstGeom>
        </p:spPr>
      </p:pic>
    </p:spTree>
    <p:extLst>
      <p:ext uri="{BB962C8B-B14F-4D97-AF65-F5344CB8AC3E}">
        <p14:creationId xmlns:p14="http://schemas.microsoft.com/office/powerpoint/2010/main" val="8518752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a:t>
            </a:r>
            <a:endParaRPr lang="en-US" dirty="0"/>
          </a:p>
        </p:txBody>
      </p:sp>
    </p:spTree>
    <p:extLst>
      <p:ext uri="{BB962C8B-B14F-4D97-AF65-F5344CB8AC3E}">
        <p14:creationId xmlns:p14="http://schemas.microsoft.com/office/powerpoint/2010/main" val="80517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CONNECTING</a:t>
            </a:r>
            <a:endParaRPr lang="en-US" dirty="0"/>
          </a:p>
        </p:txBody>
      </p:sp>
      <p:sp>
        <p:nvSpPr>
          <p:cNvPr id="3" name="Content Placeholder 2"/>
          <p:cNvSpPr>
            <a:spLocks noGrp="1"/>
          </p:cNvSpPr>
          <p:nvPr>
            <p:ph idx="1"/>
          </p:nvPr>
        </p:nvSpPr>
        <p:spPr>
          <a:xfrm>
            <a:off x="838200" y="2514600"/>
            <a:ext cx="3657600" cy="2819400"/>
          </a:xfrm>
        </p:spPr>
        <p:txBody>
          <a:bodyPr/>
          <a:lstStyle/>
          <a:p>
            <a:r>
              <a:rPr lang="en-US" dirty="0" smtClean="0"/>
              <a:t>Individuals</a:t>
            </a:r>
          </a:p>
          <a:p>
            <a:r>
              <a:rPr lang="en-US" dirty="0" smtClean="0">
                <a:sym typeface="Wingdings"/>
              </a:rPr>
              <a:t>Groups</a:t>
            </a:r>
          </a:p>
          <a:p>
            <a:r>
              <a:rPr lang="en-US" dirty="0" smtClean="0">
                <a:sym typeface="Wingdings"/>
              </a:rPr>
              <a:t>Organizations</a:t>
            </a:r>
          </a:p>
          <a:p>
            <a:r>
              <a:rPr lang="en-US" dirty="0" smtClean="0">
                <a:sym typeface="Wingdings"/>
              </a:rPr>
              <a:t>Businesses</a:t>
            </a:r>
            <a:br>
              <a:rPr lang="en-US" dirty="0" smtClean="0">
                <a:sym typeface="Wingdings"/>
              </a:rPr>
            </a:br>
            <a:endParaRPr lang="en-US" dirty="0" smtClean="0">
              <a:sym typeface="Wingdings"/>
            </a:endParaRPr>
          </a:p>
        </p:txBody>
      </p:sp>
      <p:pic>
        <p:nvPicPr>
          <p:cNvPr id="4" name="Picture 3" descr="interconnect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86000"/>
            <a:ext cx="3098800" cy="3255042"/>
          </a:xfrm>
          <a:prstGeom prst="rect">
            <a:avLst/>
          </a:prstGeom>
        </p:spPr>
      </p:pic>
    </p:spTree>
    <p:extLst>
      <p:ext uri="{BB962C8B-B14F-4D97-AF65-F5344CB8AC3E}">
        <p14:creationId xmlns:p14="http://schemas.microsoft.com/office/powerpoint/2010/main" val="32009119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CONNECTING</a:t>
            </a:r>
            <a:endParaRPr lang="en-US" dirty="0"/>
          </a:p>
        </p:txBody>
      </p:sp>
      <p:sp>
        <p:nvSpPr>
          <p:cNvPr id="3" name="Content Placeholder 2"/>
          <p:cNvSpPr>
            <a:spLocks noGrp="1"/>
          </p:cNvSpPr>
          <p:nvPr>
            <p:ph idx="1"/>
          </p:nvPr>
        </p:nvSpPr>
        <p:spPr>
          <a:xfrm>
            <a:off x="457200" y="2895600"/>
            <a:ext cx="3657600" cy="2133600"/>
          </a:xfrm>
        </p:spPr>
        <p:txBody>
          <a:bodyPr/>
          <a:lstStyle/>
          <a:p>
            <a:r>
              <a:rPr lang="en-US" dirty="0" err="1" smtClean="0">
                <a:sym typeface="Wingdings"/>
              </a:rPr>
              <a:t>Catfishing</a:t>
            </a:r>
            <a:endParaRPr lang="en-US" dirty="0" smtClean="0">
              <a:sym typeface="Wingdings"/>
            </a:endParaRPr>
          </a:p>
          <a:p>
            <a:pPr marL="0" indent="0">
              <a:buNone/>
            </a:pPr>
            <a:endParaRPr lang="en-US" i="1" dirty="0" smtClean="0">
              <a:sym typeface="Wingdings"/>
            </a:endParaRPr>
          </a:p>
          <a:p>
            <a:pPr marL="0" indent="0">
              <a:buNone/>
            </a:pPr>
            <a:r>
              <a:rPr lang="en-US" i="1" dirty="0" smtClean="0">
                <a:sym typeface="Wingdings"/>
              </a:rPr>
              <a:t>Only connect with people you know!</a:t>
            </a:r>
          </a:p>
        </p:txBody>
      </p:sp>
      <p:pic>
        <p:nvPicPr>
          <p:cNvPr id="5" name="Picture 4" descr="catfish_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44579"/>
            <a:ext cx="3949569" cy="3030060"/>
          </a:xfrm>
          <a:prstGeom prst="rect">
            <a:avLst/>
          </a:prstGeom>
        </p:spPr>
      </p:pic>
      <p:sp>
        <p:nvSpPr>
          <p:cNvPr id="6" name="TextBox 5"/>
          <p:cNvSpPr txBox="1"/>
          <p:nvPr/>
        </p:nvSpPr>
        <p:spPr>
          <a:xfrm>
            <a:off x="4572000" y="5392579"/>
            <a:ext cx="3962400" cy="246221"/>
          </a:xfrm>
          <a:prstGeom prst="rect">
            <a:avLst/>
          </a:prstGeom>
          <a:noFill/>
        </p:spPr>
        <p:txBody>
          <a:bodyPr wrap="square" rtlCol="0">
            <a:spAutoFit/>
          </a:bodyPr>
          <a:lstStyle/>
          <a:p>
            <a:pPr algn="ctr"/>
            <a:r>
              <a:rPr lang="en-US" sz="1000" dirty="0" err="1" smtClean="0"/>
              <a:t>technobuffalo.com</a:t>
            </a:r>
            <a:endParaRPr lang="en-US" sz="1000" dirty="0"/>
          </a:p>
        </p:txBody>
      </p:sp>
    </p:spTree>
    <p:extLst>
      <p:ext uri="{BB962C8B-B14F-4D97-AF65-F5344CB8AC3E}">
        <p14:creationId xmlns:p14="http://schemas.microsoft.com/office/powerpoint/2010/main" val="139858249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1351&quot;&gt;&lt;property id=&quot;20148&quot; value=&quot;5&quot;/&gt;&lt;property id=&quot;20300&quot; value=&quot;Slide 2&quot;/&gt;&lt;property id=&quot;20307&quot; value=&quot;287&quot;/&gt;&lt;/object&gt;&lt;object type=&quot;3&quot; unique_id=&quot;12493&quot;&gt;&lt;property id=&quot;20148&quot; value=&quot;5&quot;/&gt;&lt;property id=&quot;20300&quot; value=&quot;Slide 3&quot;/&gt;&lt;property id=&quot;20307&quot; value=&quot;309&quot;/&gt;&lt;/object&gt;&lt;object type=&quot;3&quot; unique_id=&quot;12494&quot;&gt;&lt;property id=&quot;20148&quot; value=&quot;5&quot;/&gt;&lt;property id=&quot;20300&quot; value=&quot;Slide 4&quot;/&gt;&lt;property id=&quot;20307&quot; value=&quot;310&quot;/&gt;&lt;/object&gt;&lt;object type=&quot;3&quot; unique_id=&quot;12600&quot;&gt;&lt;property id=&quot;20148&quot; value=&quot;5&quot;/&gt;&lt;property id=&quot;20300&quot; value=&quot;Slide 5&quot;/&gt;&lt;property id=&quot;20307&quot; value=&quot;311&quot;/&gt;&lt;/object&gt;&lt;object type=&quot;3&quot; unique_id=&quot;12601&quot;&gt;&lt;property id=&quot;20148&quot; value=&quot;5&quot;/&gt;&lt;property id=&quot;20300&quot; value=&quot;Slide 6&quot;/&gt;&lt;property id=&quot;20307&quot; value=&quot;31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TANPowerpointTemplate-Standard" id="{EDF6D833-5089-D44E-8D2A-1BEC15630E3E}" vid="{B3A03A05-9695-3340-B5AC-0D36AC4A3D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OTANPowerPointTemplate-Standard</Template>
  <TotalTime>4793</TotalTime>
  <Words>358</Words>
  <Application>Microsoft Macintosh PowerPoint</Application>
  <PresentationFormat>On-screen Show (4:3)</PresentationFormat>
  <Paragraphs>97</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AGENDA</vt:lpstr>
      <vt:lpstr>SETTING UP</vt:lpstr>
      <vt:lpstr>SETTING UP</vt:lpstr>
      <vt:lpstr>SETTING UP</vt:lpstr>
      <vt:lpstr>CONNECTING</vt:lpstr>
      <vt:lpstr>CONNECTING</vt:lpstr>
      <vt:lpstr>CONNECTING</vt:lpstr>
      <vt:lpstr>SHARING</vt:lpstr>
      <vt:lpstr>SHARING</vt:lpstr>
      <vt:lpstr>SHARING</vt:lpstr>
      <vt:lpstr>SHARING</vt:lpstr>
      <vt:lpstr>MANAGING SETTINGS</vt:lpstr>
      <vt:lpstr>MANAGING SETTINGS</vt:lpstr>
      <vt:lpstr>MANAGING SETTINGS</vt:lpstr>
      <vt:lpstr>MANAGING SETTINGS</vt:lpstr>
      <vt:lpstr>SUMMARY</vt:lpstr>
      <vt:lpstr>SOCIAL MEDIA RECOMMENDATIONS</vt:lpstr>
      <vt:lpstr>QUESTIONS?  COMMENTS?  NEED MORE?</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Pearson</dc:creator>
  <cp:lastModifiedBy>Karla Frizler</cp:lastModifiedBy>
  <cp:revision>62</cp:revision>
  <cp:lastPrinted>2014-08-13T16:31:12Z</cp:lastPrinted>
  <dcterms:created xsi:type="dcterms:W3CDTF">2016-10-06T20:15:44Z</dcterms:created>
  <dcterms:modified xsi:type="dcterms:W3CDTF">2018-04-20T05:15:59Z</dcterms:modified>
</cp:coreProperties>
</file>