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319" r:id="rId2"/>
    <p:sldId id="313" r:id="rId3"/>
    <p:sldId id="323" r:id="rId4"/>
    <p:sldId id="351" r:id="rId5"/>
    <p:sldId id="339" r:id="rId6"/>
    <p:sldId id="335" r:id="rId7"/>
    <p:sldId id="344" r:id="rId8"/>
    <p:sldId id="358" r:id="rId9"/>
    <p:sldId id="332" r:id="rId10"/>
    <p:sldId id="348" r:id="rId11"/>
    <p:sldId id="355" r:id="rId12"/>
    <p:sldId id="349" r:id="rId13"/>
    <p:sldId id="333" r:id="rId14"/>
    <p:sldId id="352" r:id="rId15"/>
    <p:sldId id="334" r:id="rId16"/>
    <p:sldId id="356" r:id="rId17"/>
    <p:sldId id="357" r:id="rId18"/>
    <p:sldId id="337" r:id="rId19"/>
    <p:sldId id="353" r:id="rId20"/>
    <p:sldId id="324" r:id="rId21"/>
    <p:sldId id="318" r:id="rId22"/>
  </p:sldIdLst>
  <p:sldSz cx="9144000" cy="6858000" type="screen4x3"/>
  <p:notesSz cx="6954838" cy="9309100"/>
  <p:custDataLst>
    <p:tags r:id="rId26"/>
  </p:custDataLst>
  <p:defaultTextStyle>
    <a:defPPr>
      <a:defRPr lang="en-US"/>
    </a:defPPr>
    <a:lvl1pPr algn="l" rtl="0" eaLnBrk="0" fontAlgn="base" hangingPunct="0">
      <a:spcBef>
        <a:spcPct val="0"/>
      </a:spcBef>
      <a:spcAft>
        <a:spcPct val="0"/>
      </a:spcAft>
      <a:defRPr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kern="1200">
        <a:solidFill>
          <a:schemeClr val="tx1"/>
        </a:solidFill>
        <a:latin typeface="Arial" charset="0"/>
        <a:ea typeface="Arial" charset="0"/>
        <a:cs typeface="Arial" charset="0"/>
      </a:defRPr>
    </a:lvl2pPr>
    <a:lvl3pPr marL="914400" algn="l" rtl="0" eaLnBrk="0" fontAlgn="base" hangingPunct="0">
      <a:spcBef>
        <a:spcPct val="0"/>
      </a:spcBef>
      <a:spcAft>
        <a:spcPct val="0"/>
      </a:spcAft>
      <a:defRPr kern="1200">
        <a:solidFill>
          <a:schemeClr val="tx1"/>
        </a:solidFill>
        <a:latin typeface="Arial" charset="0"/>
        <a:ea typeface="Arial" charset="0"/>
        <a:cs typeface="Arial" charset="0"/>
      </a:defRPr>
    </a:lvl3pPr>
    <a:lvl4pPr marL="1371600" algn="l" rtl="0" eaLnBrk="0" fontAlgn="base" hangingPunct="0">
      <a:spcBef>
        <a:spcPct val="0"/>
      </a:spcBef>
      <a:spcAft>
        <a:spcPct val="0"/>
      </a:spcAft>
      <a:defRPr kern="1200">
        <a:solidFill>
          <a:schemeClr val="tx1"/>
        </a:solidFill>
        <a:latin typeface="Arial" charset="0"/>
        <a:ea typeface="Arial" charset="0"/>
        <a:cs typeface="Arial" charset="0"/>
      </a:defRPr>
    </a:lvl4pPr>
    <a:lvl5pPr marL="1828800" algn="l" rtl="0" eaLnBrk="0" fontAlgn="base" hangingPunct="0">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 xmlns:p15="http://schemas.microsoft.com/office/powerpoint/2012/main">
        <p15:guide id="1" orient="horz" pos="1056">
          <p15:clr>
            <a:srgbClr val="A4A3A4"/>
          </p15:clr>
        </p15:guide>
        <p15:guide id="2" pos="2880">
          <p15:clr>
            <a:srgbClr val="A4A3A4"/>
          </p15:clr>
        </p15:guide>
        <p15:guide id="3" orient="horz" pos="1920">
          <p15:clr>
            <a:srgbClr val="A4A3A4"/>
          </p15:clr>
        </p15:guide>
        <p15:guide id="4" orient="horz" pos="1488">
          <p15:clr>
            <a:srgbClr val="A4A3A4"/>
          </p15:clr>
        </p15:guide>
      </p15:sldGuideLst>
    </p:ext>
    <p:ext uri="{2D200454-40CA-4A62-9FC3-DE9A4176ACB9}">
      <p15:notesGuideLst xmlns="" xmlns:p15="http://schemas.microsoft.com/office/powerpoint/2012/main">
        <p15:guide id="1" orient="horz" pos="2932">
          <p15:clr>
            <a:srgbClr val="A4A3A4"/>
          </p15:clr>
        </p15:guide>
        <p15:guide id="2" pos="219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16" autoAdjust="0"/>
    <p:restoredTop sz="63280" autoAdjust="0"/>
  </p:normalViewPr>
  <p:slideViewPr>
    <p:cSldViewPr showGuides="1">
      <p:cViewPr>
        <p:scale>
          <a:sx n="100" d="100"/>
          <a:sy n="100" d="100"/>
        </p:scale>
        <p:origin x="-1056" y="-80"/>
      </p:cViewPr>
      <p:guideLst>
        <p:guide orient="horz" pos="1056"/>
        <p:guide orient="horz" pos="1920"/>
        <p:guide orient="horz" pos="1488"/>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howGuides="1">
      <p:cViewPr varScale="1">
        <p:scale>
          <a:sx n="97" d="100"/>
          <a:sy n="97" d="100"/>
        </p:scale>
        <p:origin x="3096" y="216"/>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tags" Target="tags/tag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4663" cy="465138"/>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 name="Date Placeholder 2"/>
          <p:cNvSpPr>
            <a:spLocks noGrp="1"/>
          </p:cNvSpPr>
          <p:nvPr>
            <p:ph type="dt" sz="quarter" idx="1"/>
          </p:nvPr>
        </p:nvSpPr>
        <p:spPr>
          <a:xfrm>
            <a:off x="3938588" y="0"/>
            <a:ext cx="3014662" cy="46513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7D932AB-369E-A348-B2E3-9572181B97CD}" type="datetimeFigureOut">
              <a:rPr lang="en-US" altLang="en-US"/>
              <a:pPr/>
              <a:t>7/13/18</a:t>
            </a:fld>
            <a:endParaRPr lang="en-US" altLang="en-US"/>
          </a:p>
        </p:txBody>
      </p:sp>
      <p:sp>
        <p:nvSpPr>
          <p:cNvPr id="4" name="Footer Placeholder 3"/>
          <p:cNvSpPr>
            <a:spLocks noGrp="1"/>
          </p:cNvSpPr>
          <p:nvPr>
            <p:ph type="ftr" sz="quarter" idx="2"/>
          </p:nvPr>
        </p:nvSpPr>
        <p:spPr>
          <a:xfrm>
            <a:off x="0" y="8842375"/>
            <a:ext cx="3014663" cy="465138"/>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5" name="Slide Number Placeholder 4"/>
          <p:cNvSpPr>
            <a:spLocks noGrp="1"/>
          </p:cNvSpPr>
          <p:nvPr>
            <p:ph type="sldNum" sz="quarter" idx="3"/>
          </p:nvPr>
        </p:nvSpPr>
        <p:spPr>
          <a:xfrm>
            <a:off x="3938588" y="8842375"/>
            <a:ext cx="3014662"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7A439A2-95F4-954E-9DA8-7A7110749222}" type="slidenum">
              <a:rPr lang="en-US" altLang="en-US"/>
              <a:pPr/>
              <a:t>‹#›</a:t>
            </a:fld>
            <a:endParaRPr lang="en-US" altLang="en-US"/>
          </a:p>
        </p:txBody>
      </p:sp>
    </p:spTree>
    <p:extLst>
      <p:ext uri="{BB962C8B-B14F-4D97-AF65-F5344CB8AC3E}">
        <p14:creationId xmlns:p14="http://schemas.microsoft.com/office/powerpoint/2010/main" val="1240281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4663" cy="465138"/>
          </a:xfrm>
          <a:prstGeom prst="rect">
            <a:avLst/>
          </a:prstGeom>
        </p:spPr>
        <p:txBody>
          <a:bodyPr vert="horz" wrap="square" lIns="93177" tIns="46589" rIns="93177" bIns="46589" numCol="1" anchor="t" anchorCtr="0" compatLnSpc="1">
            <a:prstTxWarp prst="textNoShape">
              <a:avLst/>
            </a:prstTxWarp>
          </a:bodyPr>
          <a:lstStyle>
            <a:lvl1pPr eaLnBrk="1" hangingPunct="1">
              <a:defRPr sz="1200">
                <a:latin typeface="Calibri" charset="0"/>
              </a:defRPr>
            </a:lvl1pPr>
          </a:lstStyle>
          <a:p>
            <a:endParaRPr lang="en-US" altLang="en-US"/>
          </a:p>
        </p:txBody>
      </p:sp>
      <p:sp>
        <p:nvSpPr>
          <p:cNvPr id="3" name="Date Placeholder 2"/>
          <p:cNvSpPr>
            <a:spLocks noGrp="1"/>
          </p:cNvSpPr>
          <p:nvPr>
            <p:ph type="dt" idx="1"/>
          </p:nvPr>
        </p:nvSpPr>
        <p:spPr>
          <a:xfrm>
            <a:off x="3938588" y="0"/>
            <a:ext cx="3014662" cy="4651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atin typeface="Calibri" charset="0"/>
              </a:defRPr>
            </a:lvl1pPr>
          </a:lstStyle>
          <a:p>
            <a:fld id="{BF46126B-AD5A-FB43-B8D3-3E822A17D265}" type="datetimeFigureOut">
              <a:rPr lang="en-US" altLang="en-US"/>
              <a:pPr/>
              <a:t>7/13/18</a:t>
            </a:fld>
            <a:endParaRPr lang="en-US" altLang="en-US"/>
          </a:p>
        </p:txBody>
      </p:sp>
      <p:sp>
        <p:nvSpPr>
          <p:cNvPr id="4" name="Slide Image Placeholder 3"/>
          <p:cNvSpPr>
            <a:spLocks noGrp="1" noRot="1" noChangeAspect="1"/>
          </p:cNvSpPr>
          <p:nvPr>
            <p:ph type="sldImg" idx="2"/>
          </p:nvPr>
        </p:nvSpPr>
        <p:spPr>
          <a:xfrm>
            <a:off x="1149350" y="698500"/>
            <a:ext cx="4656138" cy="3490913"/>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695325" y="4422775"/>
            <a:ext cx="5564188" cy="4187825"/>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2375"/>
            <a:ext cx="3014663" cy="465138"/>
          </a:xfrm>
          <a:prstGeom prst="rect">
            <a:avLst/>
          </a:prstGeom>
        </p:spPr>
        <p:txBody>
          <a:bodyPr vert="horz" wrap="square" lIns="93177" tIns="46589" rIns="93177" bIns="46589" numCol="1" anchor="b" anchorCtr="0" compatLnSpc="1">
            <a:prstTxWarp prst="textNoShape">
              <a:avLst/>
            </a:prstTxWarp>
          </a:bodyPr>
          <a:lstStyle>
            <a:lvl1pPr eaLnBrk="1" hangingPunct="1">
              <a:defRPr sz="1200">
                <a:latin typeface="Calibri" charset="0"/>
              </a:defRPr>
            </a:lvl1pPr>
          </a:lstStyle>
          <a:p>
            <a:endParaRPr lang="en-US" altLang="en-US"/>
          </a:p>
        </p:txBody>
      </p:sp>
      <p:sp>
        <p:nvSpPr>
          <p:cNvPr id="7" name="Slide Number Placeholder 6"/>
          <p:cNvSpPr>
            <a:spLocks noGrp="1"/>
          </p:cNvSpPr>
          <p:nvPr>
            <p:ph type="sldNum" sz="quarter" idx="5"/>
          </p:nvPr>
        </p:nvSpPr>
        <p:spPr>
          <a:xfrm>
            <a:off x="3938588" y="8842375"/>
            <a:ext cx="3014662"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charset="0"/>
              </a:defRPr>
            </a:lvl1pPr>
          </a:lstStyle>
          <a:p>
            <a:fld id="{45DF32A2-9633-8B44-8334-2CF498DE1001}" type="slidenum">
              <a:rPr lang="en-US" altLang="en-US"/>
              <a:pPr/>
              <a:t>‹#›</a:t>
            </a:fld>
            <a:endParaRPr lang="en-US" altLang="en-US"/>
          </a:p>
        </p:txBody>
      </p:sp>
    </p:spTree>
    <p:extLst>
      <p:ext uri="{BB962C8B-B14F-4D97-AF65-F5344CB8AC3E}">
        <p14:creationId xmlns:p14="http://schemas.microsoft.com/office/powerpoint/2010/main" val="18881779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sz="1800" dirty="0"/>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785AF11E-2440-434E-A9C5-4F42016BE5EB}" type="slidenum">
              <a:rPr lang="en-US" altLang="en-US">
                <a:latin typeface="Calibri" charset="0"/>
              </a:rPr>
              <a:pPr/>
              <a:t>2</a:t>
            </a:fld>
            <a:endParaRPr lang="en-US" altLang="en-US">
              <a:latin typeface="Calibri" charset="0"/>
            </a:endParaRPr>
          </a:p>
        </p:txBody>
      </p:sp>
    </p:spTree>
    <p:extLst>
      <p:ext uri="{BB962C8B-B14F-4D97-AF65-F5344CB8AC3E}">
        <p14:creationId xmlns:p14="http://schemas.microsoft.com/office/powerpoint/2010/main" val="1915797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DF32A2-9633-8B44-8334-2CF498DE1001}" type="slidenum">
              <a:rPr lang="en-US" altLang="en-US" smtClean="0"/>
              <a:pPr/>
              <a:t>11</a:t>
            </a:fld>
            <a:endParaRPr lang="en-US" altLang="en-US"/>
          </a:p>
        </p:txBody>
      </p:sp>
    </p:spTree>
    <p:extLst>
      <p:ext uri="{BB962C8B-B14F-4D97-AF65-F5344CB8AC3E}">
        <p14:creationId xmlns:p14="http://schemas.microsoft.com/office/powerpoint/2010/main" val="2588516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Search for specific employers, job titles, locations, and other parameters you set.  Results will appear in a list and you can explore the company, save a job posting, apply directly, ask for referrals from connections, and view the full job description here.</a:t>
            </a:r>
            <a:endParaRPr lang="en-US" sz="1200" kern="1200" dirty="0">
              <a:solidFill>
                <a:schemeClr val="tx1"/>
              </a:solidFill>
              <a:effectLst/>
              <a:latin typeface="+mn-lt"/>
              <a:ea typeface="+mn-ea"/>
              <a:cs typeface="+mn-cs"/>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785AF11E-2440-434E-A9C5-4F42016BE5EB}" type="slidenum">
              <a:rPr lang="en-US" altLang="en-US">
                <a:latin typeface="Calibri" charset="0"/>
              </a:rPr>
              <a:pPr/>
              <a:t>12</a:t>
            </a:fld>
            <a:endParaRPr lang="en-US" altLang="en-US">
              <a:latin typeface="Calibri" charset="0"/>
            </a:endParaRPr>
          </a:p>
        </p:txBody>
      </p:sp>
    </p:spTree>
    <p:extLst>
      <p:ext uri="{BB962C8B-B14F-4D97-AF65-F5344CB8AC3E}">
        <p14:creationId xmlns:p14="http://schemas.microsoft.com/office/powerpoint/2010/main" val="1533499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sz="1800" dirty="0" smtClean="0"/>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785AF11E-2440-434E-A9C5-4F42016BE5EB}" type="slidenum">
              <a:rPr lang="en-US" altLang="en-US">
                <a:latin typeface="Calibri" charset="0"/>
              </a:rPr>
              <a:pPr/>
              <a:t>13</a:t>
            </a:fld>
            <a:endParaRPr lang="en-US" altLang="en-US">
              <a:latin typeface="Calibri" charset="0"/>
            </a:endParaRPr>
          </a:p>
        </p:txBody>
      </p:sp>
    </p:spTree>
    <p:extLst>
      <p:ext uri="{BB962C8B-B14F-4D97-AF65-F5344CB8AC3E}">
        <p14:creationId xmlns:p14="http://schemas.microsoft.com/office/powerpoint/2010/main" val="1533499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This is the feature many educators will be excited about.  From your homepage, in the middle column, you can select multiple ways to share your original content on LinkedIn.  The simplest is to submit a direct post.  Just type your thoughts in the text box and click “Post.”  You may also want to publish articles, Q&amp;A, or case studies.  They would all fall under “Write an article.”  In addition, you can post images and video clips that you create, such as a short screencast or an </a:t>
            </a:r>
            <a:r>
              <a:rPr lang="en-US" sz="1200" kern="1200" dirty="0" err="1" smtClean="0">
                <a:solidFill>
                  <a:schemeClr val="tx1"/>
                </a:solidFill>
                <a:effectLst/>
                <a:latin typeface="+mn-lt"/>
                <a:ea typeface="+mn-ea"/>
                <a:cs typeface="+mn-cs"/>
              </a:rPr>
              <a:t>infographic</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What should you write about?  Do you have an area of expertise?  Do colleagues ask for your advice or perspective about particular topics?  Identify problems, issues, or concerns in the field, and address them in your articles. Think about topics that come up frequently in your faculty and management meetings. You can always post a prompt on social media to generate writing ideas, such as, “What is a common misconception about the teaching profession?” or “How do you motivate introverted students to participate in class discussions?”  Trust me, the responses you get to questions like that will give you lots of ideas for articles.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 let’s say we’ve selected the button to “Write an article,” and let’s see what that looks like</a:t>
            </a:r>
            <a:r>
              <a:rPr lang="en-US" sz="1200" kern="1200" baseline="0" dirty="0" smtClean="0">
                <a:solidFill>
                  <a:schemeClr val="tx1"/>
                </a:solidFill>
                <a:effectLst/>
                <a:latin typeface="+mn-lt"/>
                <a:ea typeface="+mn-ea"/>
                <a:cs typeface="+mn-cs"/>
              </a:rPr>
              <a:t> </a:t>
            </a:r>
            <a:r>
              <a:rPr lang="mr-IN" sz="1200" kern="1200" baseline="0" dirty="0" smtClean="0">
                <a:solidFill>
                  <a:schemeClr val="tx1"/>
                </a:solidFill>
                <a:effectLst/>
                <a:latin typeface="+mn-lt"/>
                <a:ea typeface="+mn-ea"/>
                <a:cs typeface="+mn-cs"/>
              </a:rPr>
              <a:t>…</a:t>
            </a:r>
            <a:endParaRPr lang="en-US" altLang="en-US" sz="1800" dirty="0"/>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785AF11E-2440-434E-A9C5-4F42016BE5EB}" type="slidenum">
              <a:rPr lang="en-US" altLang="en-US">
                <a:latin typeface="Calibri" charset="0"/>
              </a:rPr>
              <a:pPr/>
              <a:t>14</a:t>
            </a:fld>
            <a:endParaRPr lang="en-US" altLang="en-US">
              <a:latin typeface="Calibri" charset="0"/>
            </a:endParaRPr>
          </a:p>
        </p:txBody>
      </p:sp>
    </p:spTree>
    <p:extLst>
      <p:ext uri="{BB962C8B-B14F-4D97-AF65-F5344CB8AC3E}">
        <p14:creationId xmlns:p14="http://schemas.microsoft.com/office/powerpoint/2010/main" val="1533499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sz="1800" dirty="0" smtClean="0"/>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785AF11E-2440-434E-A9C5-4F42016BE5EB}" type="slidenum">
              <a:rPr lang="en-US" altLang="en-US">
                <a:latin typeface="Calibri" charset="0"/>
              </a:rPr>
              <a:pPr/>
              <a:t>15</a:t>
            </a:fld>
            <a:endParaRPr lang="en-US" altLang="en-US">
              <a:latin typeface="Calibri" charset="0"/>
            </a:endParaRPr>
          </a:p>
        </p:txBody>
      </p:sp>
    </p:spTree>
    <p:extLst>
      <p:ext uri="{BB962C8B-B14F-4D97-AF65-F5344CB8AC3E}">
        <p14:creationId xmlns:p14="http://schemas.microsoft.com/office/powerpoint/2010/main" val="1533499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sz="1200" kern="1200" dirty="0">
              <a:solidFill>
                <a:schemeClr val="tx1"/>
              </a:solidFill>
              <a:effectLst/>
              <a:latin typeface="+mn-lt"/>
              <a:ea typeface="+mn-ea"/>
              <a:cs typeface="+mn-cs"/>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785AF11E-2440-434E-A9C5-4F42016BE5EB}" type="slidenum">
              <a:rPr lang="en-US" altLang="en-US">
                <a:latin typeface="Calibri" charset="0"/>
              </a:rPr>
              <a:pPr/>
              <a:t>16</a:t>
            </a:fld>
            <a:endParaRPr lang="en-US" altLang="en-US">
              <a:latin typeface="Calibri" charset="0"/>
            </a:endParaRPr>
          </a:p>
        </p:txBody>
      </p:sp>
    </p:spTree>
    <p:extLst>
      <p:ext uri="{BB962C8B-B14F-4D97-AF65-F5344CB8AC3E}">
        <p14:creationId xmlns:p14="http://schemas.microsoft.com/office/powerpoint/2010/main" val="1533499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sz="1200" kern="1200" dirty="0">
              <a:solidFill>
                <a:schemeClr val="tx1"/>
              </a:solidFill>
              <a:effectLst/>
              <a:latin typeface="+mn-lt"/>
              <a:ea typeface="+mn-ea"/>
              <a:cs typeface="+mn-cs"/>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785AF11E-2440-434E-A9C5-4F42016BE5EB}" type="slidenum">
              <a:rPr lang="en-US" altLang="en-US">
                <a:latin typeface="Calibri" charset="0"/>
              </a:rPr>
              <a:pPr/>
              <a:t>17</a:t>
            </a:fld>
            <a:endParaRPr lang="en-US" altLang="en-US">
              <a:latin typeface="Calibri" charset="0"/>
            </a:endParaRPr>
          </a:p>
        </p:txBody>
      </p:sp>
    </p:spTree>
    <p:extLst>
      <p:ext uri="{BB962C8B-B14F-4D97-AF65-F5344CB8AC3E}">
        <p14:creationId xmlns:p14="http://schemas.microsoft.com/office/powerpoint/2010/main" val="1533499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sz="1200" kern="1200" dirty="0">
              <a:solidFill>
                <a:schemeClr val="tx1"/>
              </a:solidFill>
              <a:effectLst/>
              <a:latin typeface="+mn-lt"/>
              <a:ea typeface="+mn-ea"/>
              <a:cs typeface="+mn-cs"/>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785AF11E-2440-434E-A9C5-4F42016BE5EB}" type="slidenum">
              <a:rPr lang="en-US" altLang="en-US">
                <a:latin typeface="Calibri" charset="0"/>
              </a:rPr>
              <a:pPr/>
              <a:t>18</a:t>
            </a:fld>
            <a:endParaRPr lang="en-US" altLang="en-US">
              <a:latin typeface="Calibri" charset="0"/>
            </a:endParaRPr>
          </a:p>
        </p:txBody>
      </p:sp>
    </p:spTree>
    <p:extLst>
      <p:ext uri="{BB962C8B-B14F-4D97-AF65-F5344CB8AC3E}">
        <p14:creationId xmlns:p14="http://schemas.microsoft.com/office/powerpoint/2010/main" val="1533499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DF32A2-9633-8B44-8334-2CF498DE1001}" type="slidenum">
              <a:rPr lang="en-US" altLang="en-US" smtClean="0"/>
              <a:pPr/>
              <a:t>19</a:t>
            </a:fld>
            <a:endParaRPr lang="en-US" altLang="en-US"/>
          </a:p>
        </p:txBody>
      </p:sp>
    </p:spTree>
    <p:extLst>
      <p:ext uri="{BB962C8B-B14F-4D97-AF65-F5344CB8AC3E}">
        <p14:creationId xmlns:p14="http://schemas.microsoft.com/office/powerpoint/2010/main" val="1546834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sz="1800" dirty="0">
              <a:latin typeface="Calibri" charset="0"/>
            </a:endParaRPr>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6466B17-63A1-C149-A39D-5CBE7CC851BF}" type="slidenum">
              <a:rPr lang="en-US" sz="1200">
                <a:latin typeface="Calibri" charset="0"/>
                <a:cs typeface="Arial" charset="0"/>
              </a:rPr>
              <a:pPr/>
              <a:t>20</a:t>
            </a:fld>
            <a:endParaRPr lang="en-US" sz="1200">
              <a:latin typeface="Calibri"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sz="1800" dirty="0" smtClean="0">
              <a:effectLst/>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785AF11E-2440-434E-A9C5-4F42016BE5EB}" type="slidenum">
              <a:rPr lang="en-US" altLang="en-US">
                <a:latin typeface="Calibri" charset="0"/>
              </a:rPr>
              <a:pPr/>
              <a:t>3</a:t>
            </a:fld>
            <a:endParaRPr lang="en-US" altLang="en-US">
              <a:latin typeface="Calibri" charset="0"/>
            </a:endParaRPr>
          </a:p>
        </p:txBody>
      </p:sp>
    </p:spTree>
    <p:extLst>
      <p:ext uri="{BB962C8B-B14F-4D97-AF65-F5344CB8AC3E}">
        <p14:creationId xmlns:p14="http://schemas.microsoft.com/office/powerpoint/2010/main" val="1533499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DF32A2-9633-8B44-8334-2CF498DE1001}" type="slidenum">
              <a:rPr lang="en-US" altLang="en-US" smtClean="0"/>
              <a:pPr/>
              <a:t>4</a:t>
            </a:fld>
            <a:endParaRPr lang="en-US" altLang="en-US"/>
          </a:p>
        </p:txBody>
      </p:sp>
    </p:spTree>
    <p:extLst>
      <p:ext uri="{BB962C8B-B14F-4D97-AF65-F5344CB8AC3E}">
        <p14:creationId xmlns:p14="http://schemas.microsoft.com/office/powerpoint/2010/main" val="2704037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5DF32A2-9633-8B44-8334-2CF498DE1001}" type="slidenum">
              <a:rPr lang="en-US" altLang="en-US" smtClean="0"/>
              <a:pPr/>
              <a:t>5</a:t>
            </a:fld>
            <a:endParaRPr lang="en-US" altLang="en-US"/>
          </a:p>
        </p:txBody>
      </p:sp>
    </p:spTree>
    <p:extLst>
      <p:ext uri="{BB962C8B-B14F-4D97-AF65-F5344CB8AC3E}">
        <p14:creationId xmlns:p14="http://schemas.microsoft.com/office/powerpoint/2010/main" val="1777021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sz="1800" dirty="0"/>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785AF11E-2440-434E-A9C5-4F42016BE5EB}" type="slidenum">
              <a:rPr lang="en-US" altLang="en-US">
                <a:latin typeface="Calibri" charset="0"/>
              </a:rPr>
              <a:pPr/>
              <a:t>6</a:t>
            </a:fld>
            <a:endParaRPr lang="en-US" altLang="en-US">
              <a:latin typeface="Calibri" charset="0"/>
            </a:endParaRPr>
          </a:p>
        </p:txBody>
      </p:sp>
    </p:spTree>
    <p:extLst>
      <p:ext uri="{BB962C8B-B14F-4D97-AF65-F5344CB8AC3E}">
        <p14:creationId xmlns:p14="http://schemas.microsoft.com/office/powerpoint/2010/main" val="1533499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sz="1800" dirty="0"/>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785AF11E-2440-434E-A9C5-4F42016BE5EB}" type="slidenum">
              <a:rPr lang="en-US" altLang="en-US">
                <a:latin typeface="Calibri" charset="0"/>
              </a:rPr>
              <a:pPr/>
              <a:t>7</a:t>
            </a:fld>
            <a:endParaRPr lang="en-US" altLang="en-US">
              <a:latin typeface="Calibri" charset="0"/>
            </a:endParaRPr>
          </a:p>
        </p:txBody>
      </p:sp>
    </p:spTree>
    <p:extLst>
      <p:ext uri="{BB962C8B-B14F-4D97-AF65-F5344CB8AC3E}">
        <p14:creationId xmlns:p14="http://schemas.microsoft.com/office/powerpoint/2010/main" val="1533499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DF32A2-9633-8B44-8334-2CF498DE1001}" type="slidenum">
              <a:rPr lang="en-US" altLang="en-US" smtClean="0"/>
              <a:pPr/>
              <a:t>8</a:t>
            </a:fld>
            <a:endParaRPr lang="en-US" altLang="en-US"/>
          </a:p>
        </p:txBody>
      </p:sp>
    </p:spTree>
    <p:extLst>
      <p:ext uri="{BB962C8B-B14F-4D97-AF65-F5344CB8AC3E}">
        <p14:creationId xmlns:p14="http://schemas.microsoft.com/office/powerpoint/2010/main" val="3188149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sz="1800" dirty="0"/>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785AF11E-2440-434E-A9C5-4F42016BE5EB}" type="slidenum">
              <a:rPr lang="en-US" altLang="en-US">
                <a:latin typeface="Calibri" charset="0"/>
              </a:rPr>
              <a:pPr/>
              <a:t>9</a:t>
            </a:fld>
            <a:endParaRPr lang="en-US" altLang="en-US">
              <a:latin typeface="Calibri" charset="0"/>
            </a:endParaRPr>
          </a:p>
        </p:txBody>
      </p:sp>
    </p:spTree>
    <p:extLst>
      <p:ext uri="{BB962C8B-B14F-4D97-AF65-F5344CB8AC3E}">
        <p14:creationId xmlns:p14="http://schemas.microsoft.com/office/powerpoint/2010/main" val="1533499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sz="1200" kern="1200" dirty="0">
              <a:solidFill>
                <a:schemeClr val="tx1"/>
              </a:solidFill>
              <a:effectLst/>
              <a:latin typeface="+mn-lt"/>
              <a:ea typeface="+mn-ea"/>
              <a:cs typeface="+mn-cs"/>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785AF11E-2440-434E-A9C5-4F42016BE5EB}" type="slidenum">
              <a:rPr lang="en-US" altLang="en-US">
                <a:latin typeface="Calibri" charset="0"/>
              </a:rPr>
              <a:pPr/>
              <a:t>10</a:t>
            </a:fld>
            <a:endParaRPr lang="en-US" altLang="en-US">
              <a:latin typeface="Calibri" charset="0"/>
            </a:endParaRPr>
          </a:p>
        </p:txBody>
      </p:sp>
    </p:spTree>
    <p:extLst>
      <p:ext uri="{BB962C8B-B14F-4D97-AF65-F5344CB8AC3E}">
        <p14:creationId xmlns:p14="http://schemas.microsoft.com/office/powerpoint/2010/main" val="1533499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defRPr>
                <a:latin typeface="Berlin Sans FB"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Berlin Sans FB"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51385FB3-E7D3-6945-BD64-F47F6CBB8BB0}" type="datetimeFigureOut">
              <a:rPr lang="en-US" altLang="en-US"/>
              <a:pPr/>
              <a:t>7/13/18</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CC56448-EC99-8949-ACE4-6775154FDB2F}" type="slidenum">
              <a:rPr lang="en-US" altLang="en-US"/>
              <a:pPr/>
              <a:t>‹#›</a:t>
            </a:fld>
            <a:endParaRPr lang="en-US" altLang="en-US"/>
          </a:p>
        </p:txBody>
      </p:sp>
    </p:spTree>
    <p:extLst>
      <p:ext uri="{BB962C8B-B14F-4D97-AF65-F5344CB8AC3E}">
        <p14:creationId xmlns:p14="http://schemas.microsoft.com/office/powerpoint/2010/main" val="324173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00D70A8-69CA-F948-BD82-8DE40F0534D1}" type="datetimeFigureOut">
              <a:rPr lang="en-US" altLang="en-US"/>
              <a:pPr/>
              <a:t>7/13/18</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5AF7F70-2D50-2D4F-92D8-7A9342B9D0B4}" type="slidenum">
              <a:rPr lang="en-US" altLang="en-US"/>
              <a:pPr/>
              <a:t>‹#›</a:t>
            </a:fld>
            <a:endParaRPr lang="en-US" altLang="en-US"/>
          </a:p>
        </p:txBody>
      </p:sp>
    </p:spTree>
    <p:extLst>
      <p:ext uri="{BB962C8B-B14F-4D97-AF65-F5344CB8AC3E}">
        <p14:creationId xmlns:p14="http://schemas.microsoft.com/office/powerpoint/2010/main" val="2100632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0"/>
            <a:ext cx="2057400" cy="513556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49831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A6C6325-0D5C-B143-B1F8-AFCAA8020936}" type="datetimeFigureOut">
              <a:rPr lang="en-US" altLang="en-US"/>
              <a:pPr/>
              <a:t>7/13/18</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9728EDD-EEAC-8547-A2C7-B73A758AA951}" type="slidenum">
              <a:rPr lang="en-US" altLang="en-US"/>
              <a:pPr/>
              <a:t>‹#›</a:t>
            </a:fld>
            <a:endParaRPr lang="en-US" altLang="en-US"/>
          </a:p>
        </p:txBody>
      </p:sp>
    </p:spTree>
    <p:extLst>
      <p:ext uri="{BB962C8B-B14F-4D97-AF65-F5344CB8AC3E}">
        <p14:creationId xmlns:p14="http://schemas.microsoft.com/office/powerpoint/2010/main" val="697405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2209802"/>
            <a:ext cx="8229600" cy="3916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A91D14B4-6612-EA41-88AA-419C097D95C4}" type="datetimeFigureOut">
              <a:rPr lang="en-US" altLang="en-US"/>
              <a:pPr/>
              <a:t>7/13/18</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2E92A16-284E-444A-8009-7E57D457D836}" type="slidenum">
              <a:rPr lang="en-US" altLang="en-US"/>
              <a:pPr/>
              <a:t>‹#›</a:t>
            </a:fld>
            <a:endParaRPr lang="en-US" altLang="en-US"/>
          </a:p>
        </p:txBody>
      </p:sp>
    </p:spTree>
    <p:extLst>
      <p:ext uri="{BB962C8B-B14F-4D97-AF65-F5344CB8AC3E}">
        <p14:creationId xmlns:p14="http://schemas.microsoft.com/office/powerpoint/2010/main" val="578025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7ED6C7F-0E3F-DC48-98C1-B25C7834AFF1}" type="datetimeFigureOut">
              <a:rPr lang="en-US" altLang="en-US"/>
              <a:pPr/>
              <a:t>7/13/18</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6C5F89C-C41C-7446-93A1-7CA846BB70CA}" type="slidenum">
              <a:rPr lang="en-US" altLang="en-US"/>
              <a:pPr/>
              <a:t>‹#›</a:t>
            </a:fld>
            <a:endParaRPr lang="en-US" altLang="en-US"/>
          </a:p>
        </p:txBody>
      </p:sp>
    </p:spTree>
    <p:extLst>
      <p:ext uri="{BB962C8B-B14F-4D97-AF65-F5344CB8AC3E}">
        <p14:creationId xmlns:p14="http://schemas.microsoft.com/office/powerpoint/2010/main" val="1810513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44DEA8DA-B261-5046-A6BD-0286912CEC79}" type="datetimeFigureOut">
              <a:rPr lang="en-US" altLang="en-US"/>
              <a:pPr/>
              <a:t>7/13/18</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F893CA51-9C24-BA45-AE0C-85A1B4A3BBD0}" type="slidenum">
              <a:rPr lang="en-US" altLang="en-US"/>
              <a:pPr/>
              <a:t>‹#›</a:t>
            </a:fld>
            <a:endParaRPr lang="en-US" altLang="en-US"/>
          </a:p>
        </p:txBody>
      </p:sp>
    </p:spTree>
    <p:extLst>
      <p:ext uri="{BB962C8B-B14F-4D97-AF65-F5344CB8AC3E}">
        <p14:creationId xmlns:p14="http://schemas.microsoft.com/office/powerpoint/2010/main" val="1609322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DAFBDBE0-E7DD-BA4A-A823-D3532092F762}" type="datetimeFigureOut">
              <a:rPr lang="en-US" altLang="en-US"/>
              <a:pPr/>
              <a:t>7/13/18</a:t>
            </a:fld>
            <a:endParaRPr lang="en-US" altLang="en-US"/>
          </a:p>
        </p:txBody>
      </p:sp>
      <p:sp>
        <p:nvSpPr>
          <p:cNvPr id="8" name="Footer Placeholder 4"/>
          <p:cNvSpPr>
            <a:spLocks noGrp="1"/>
          </p:cNvSpPr>
          <p:nvPr>
            <p:ph type="ftr" sz="quarter" idx="11"/>
          </p:nvPr>
        </p:nvSpPr>
        <p:spPr/>
        <p:txBody>
          <a:bodyPr/>
          <a:lstStyle>
            <a:lvl1pPr>
              <a:defRPr/>
            </a:lvl1pPr>
          </a:lstStyle>
          <a:p>
            <a:endParaRPr lang="en-US" altLang="en-US"/>
          </a:p>
        </p:txBody>
      </p:sp>
      <p:sp>
        <p:nvSpPr>
          <p:cNvPr id="9" name="Slide Number Placeholder 5"/>
          <p:cNvSpPr>
            <a:spLocks noGrp="1"/>
          </p:cNvSpPr>
          <p:nvPr>
            <p:ph type="sldNum" sz="quarter" idx="12"/>
          </p:nvPr>
        </p:nvSpPr>
        <p:spPr/>
        <p:txBody>
          <a:bodyPr/>
          <a:lstStyle>
            <a:lvl1pPr>
              <a:defRPr/>
            </a:lvl1pPr>
          </a:lstStyle>
          <a:p>
            <a:fld id="{EB6943D2-AB7E-EC40-AE0A-CCEB5379ABBA}" type="slidenum">
              <a:rPr lang="en-US" altLang="en-US"/>
              <a:pPr/>
              <a:t>‹#›</a:t>
            </a:fld>
            <a:endParaRPr lang="en-US" altLang="en-US"/>
          </a:p>
        </p:txBody>
      </p:sp>
    </p:spTree>
    <p:extLst>
      <p:ext uri="{BB962C8B-B14F-4D97-AF65-F5344CB8AC3E}">
        <p14:creationId xmlns:p14="http://schemas.microsoft.com/office/powerpoint/2010/main" val="333849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CE1FF6A3-24B1-2847-8871-6CD65ACC201C}" type="datetimeFigureOut">
              <a:rPr lang="en-US" altLang="en-US"/>
              <a:pPr/>
              <a:t>7/13/18</a:t>
            </a:fld>
            <a:endParaRPr lang="en-US" altLang="en-US"/>
          </a:p>
        </p:txBody>
      </p:sp>
      <p:sp>
        <p:nvSpPr>
          <p:cNvPr id="4" name="Footer Placeholder 4"/>
          <p:cNvSpPr>
            <a:spLocks noGrp="1"/>
          </p:cNvSpPr>
          <p:nvPr>
            <p:ph type="ftr" sz="quarter" idx="11"/>
          </p:nvPr>
        </p:nvSpPr>
        <p:spPr/>
        <p:txBody>
          <a:bodyPr/>
          <a:lstStyle>
            <a:lvl1pPr>
              <a:defRPr/>
            </a:lvl1pPr>
          </a:lstStyle>
          <a:p>
            <a:endParaRPr lang="en-US" altLang="en-US"/>
          </a:p>
        </p:txBody>
      </p:sp>
      <p:sp>
        <p:nvSpPr>
          <p:cNvPr id="5" name="Slide Number Placeholder 5"/>
          <p:cNvSpPr>
            <a:spLocks noGrp="1"/>
          </p:cNvSpPr>
          <p:nvPr>
            <p:ph type="sldNum" sz="quarter" idx="12"/>
          </p:nvPr>
        </p:nvSpPr>
        <p:spPr/>
        <p:txBody>
          <a:bodyPr/>
          <a:lstStyle>
            <a:lvl1pPr>
              <a:defRPr/>
            </a:lvl1pPr>
          </a:lstStyle>
          <a:p>
            <a:fld id="{D88D6ABE-8543-A040-AE3C-9EBFBE502929}" type="slidenum">
              <a:rPr lang="en-US" altLang="en-US"/>
              <a:pPr/>
              <a:t>‹#›</a:t>
            </a:fld>
            <a:endParaRPr lang="en-US" altLang="en-US"/>
          </a:p>
        </p:txBody>
      </p:sp>
    </p:spTree>
    <p:extLst>
      <p:ext uri="{BB962C8B-B14F-4D97-AF65-F5344CB8AC3E}">
        <p14:creationId xmlns:p14="http://schemas.microsoft.com/office/powerpoint/2010/main" val="1784672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D32CAC3-4CBF-A744-9814-A48BF1D6EE50}" type="datetimeFigureOut">
              <a:rPr lang="en-US" altLang="en-US"/>
              <a:pPr/>
              <a:t>7/13/18</a:t>
            </a:fld>
            <a:endParaRPr lang="en-US" altLang="en-US"/>
          </a:p>
        </p:txBody>
      </p:sp>
      <p:sp>
        <p:nvSpPr>
          <p:cNvPr id="3" name="Footer Placeholder 4"/>
          <p:cNvSpPr>
            <a:spLocks noGrp="1"/>
          </p:cNvSpPr>
          <p:nvPr>
            <p:ph type="ftr" sz="quarter" idx="11"/>
          </p:nvPr>
        </p:nvSpPr>
        <p:spPr/>
        <p:txBody>
          <a:bodyPr/>
          <a:lstStyle>
            <a:lvl1pPr>
              <a:defRPr/>
            </a:lvl1pPr>
          </a:lstStyle>
          <a:p>
            <a:endParaRPr lang="en-US" altLang="en-US"/>
          </a:p>
        </p:txBody>
      </p:sp>
      <p:sp>
        <p:nvSpPr>
          <p:cNvPr id="4" name="Slide Number Placeholder 5"/>
          <p:cNvSpPr>
            <a:spLocks noGrp="1"/>
          </p:cNvSpPr>
          <p:nvPr>
            <p:ph type="sldNum" sz="quarter" idx="12"/>
          </p:nvPr>
        </p:nvSpPr>
        <p:spPr/>
        <p:txBody>
          <a:bodyPr/>
          <a:lstStyle>
            <a:lvl1pPr>
              <a:defRPr/>
            </a:lvl1pPr>
          </a:lstStyle>
          <a:p>
            <a:fld id="{4BE1DA26-75A9-4641-AD91-199FF7B9E65F}" type="slidenum">
              <a:rPr lang="en-US" altLang="en-US"/>
              <a:pPr/>
              <a:t>‹#›</a:t>
            </a:fld>
            <a:endParaRPr lang="en-US" altLang="en-US"/>
          </a:p>
        </p:txBody>
      </p:sp>
    </p:spTree>
    <p:extLst>
      <p:ext uri="{BB962C8B-B14F-4D97-AF65-F5344CB8AC3E}">
        <p14:creationId xmlns:p14="http://schemas.microsoft.com/office/powerpoint/2010/main" val="1084206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100140"/>
            <a:ext cx="3008313" cy="33496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1100140"/>
            <a:ext cx="5111750" cy="50260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8CA5D437-6C17-B645-A310-16676DDE7EE7}" type="datetimeFigureOut">
              <a:rPr lang="en-US" altLang="en-US"/>
              <a:pPr/>
              <a:t>7/13/18</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71A659DA-9E37-0542-97DE-988346EAE534}" type="slidenum">
              <a:rPr lang="en-US" altLang="en-US"/>
              <a:pPr/>
              <a:t>‹#›</a:t>
            </a:fld>
            <a:endParaRPr lang="en-US" altLang="en-US"/>
          </a:p>
        </p:txBody>
      </p:sp>
    </p:spTree>
    <p:extLst>
      <p:ext uri="{BB962C8B-B14F-4D97-AF65-F5344CB8AC3E}">
        <p14:creationId xmlns:p14="http://schemas.microsoft.com/office/powerpoint/2010/main" val="859060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7244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66800"/>
            <a:ext cx="5486400" cy="3581401"/>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964EA19-2349-C545-A295-45DD38370481}" type="datetimeFigureOut">
              <a:rPr lang="en-US" altLang="en-US"/>
              <a:pPr/>
              <a:t>7/13/18</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1332CA97-EFB1-CB4B-B8AE-6F1F5AFBF4C9}" type="slidenum">
              <a:rPr lang="en-US" altLang="en-US"/>
              <a:pPr/>
              <a:t>‹#›</a:t>
            </a:fld>
            <a:endParaRPr lang="en-US" altLang="en-US"/>
          </a:p>
        </p:txBody>
      </p:sp>
    </p:spTree>
    <p:extLst>
      <p:ext uri="{BB962C8B-B14F-4D97-AF65-F5344CB8AC3E}">
        <p14:creationId xmlns:p14="http://schemas.microsoft.com/office/powerpoint/2010/main" val="6948277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68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a:p>
        </p:txBody>
      </p:sp>
      <p:sp>
        <p:nvSpPr>
          <p:cNvPr id="1027" name="Text Placeholder 2"/>
          <p:cNvSpPr>
            <a:spLocks noGrp="1"/>
          </p:cNvSpPr>
          <p:nvPr>
            <p:ph type="body" idx="1"/>
          </p:nvPr>
        </p:nvSpPr>
        <p:spPr bwMode="auto">
          <a:xfrm>
            <a:off x="457200" y="2286000"/>
            <a:ext cx="8229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a:p>
        </p:txBody>
      </p:sp>
      <p:sp>
        <p:nvSpPr>
          <p:cNvPr id="4" name="Date Placeholder 3"/>
          <p:cNvSpPr>
            <a:spLocks noGrp="1"/>
          </p:cNvSpPr>
          <p:nvPr>
            <p:ph type="dt" sz="half" idx="2"/>
          </p:nvPr>
        </p:nvSpPr>
        <p:spPr>
          <a:xfrm>
            <a:off x="457200" y="601980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898989"/>
                </a:solidFill>
                <a:latin typeface="Calibri" charset="0"/>
              </a:defRPr>
            </a:lvl1pPr>
          </a:lstStyle>
          <a:p>
            <a:fld id="{F6BB3114-22D9-9040-B67B-3CEBE5C3FC39}" type="datetimeFigureOut">
              <a:rPr lang="en-US" altLang="en-US"/>
              <a:pPr/>
              <a:t>7/13/18</a:t>
            </a:fld>
            <a:endParaRPr lang="en-US" altLang="en-US"/>
          </a:p>
        </p:txBody>
      </p:sp>
      <p:sp>
        <p:nvSpPr>
          <p:cNvPr id="5" name="Footer Placeholder 4"/>
          <p:cNvSpPr>
            <a:spLocks noGrp="1"/>
          </p:cNvSpPr>
          <p:nvPr>
            <p:ph type="ftr" sz="quarter" idx="3"/>
          </p:nvPr>
        </p:nvSpPr>
        <p:spPr>
          <a:xfrm>
            <a:off x="3124200" y="601980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900">
                <a:solidFill>
                  <a:srgbClr val="898989"/>
                </a:solidFill>
                <a:latin typeface="Calibri" charset="0"/>
              </a:defRPr>
            </a:lvl1pPr>
          </a:lstStyle>
          <a:p>
            <a:endParaRPr lang="en-US" altLang="en-US"/>
          </a:p>
        </p:txBody>
      </p:sp>
      <p:sp>
        <p:nvSpPr>
          <p:cNvPr id="6" name="Slide Number Placeholder 5"/>
          <p:cNvSpPr>
            <a:spLocks noGrp="1"/>
          </p:cNvSpPr>
          <p:nvPr>
            <p:ph type="sldNum" sz="quarter" idx="4"/>
          </p:nvPr>
        </p:nvSpPr>
        <p:spPr>
          <a:xfrm>
            <a:off x="6553200" y="601980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charset="0"/>
              </a:defRPr>
            </a:lvl1pPr>
          </a:lstStyle>
          <a:p>
            <a:fld id="{D38F6F84-69B5-BD40-B280-E2ABF6EECC5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736" r:id="rId1"/>
    <p:sldLayoutId id="2147484726" r:id="rId2"/>
    <p:sldLayoutId id="2147484727" r:id="rId3"/>
    <p:sldLayoutId id="2147484728" r:id="rId4"/>
    <p:sldLayoutId id="2147484729" r:id="rId5"/>
    <p:sldLayoutId id="2147484730" r:id="rId6"/>
    <p:sldLayoutId id="2147484731" r:id="rId7"/>
    <p:sldLayoutId id="2147484732" r:id="rId8"/>
    <p:sldLayoutId id="2147484733" r:id="rId9"/>
    <p:sldLayoutId id="2147484734" r:id="rId10"/>
    <p:sldLayoutId id="2147484735" r:id="rId11"/>
  </p:sldLayoutIdLst>
  <p:txStyles>
    <p:titleStyle>
      <a:lvl1pPr algn="ctr" rtl="0" eaLnBrk="1" fontAlgn="base" hangingPunct="1">
        <a:spcBef>
          <a:spcPct val="0"/>
        </a:spcBef>
        <a:spcAft>
          <a:spcPct val="0"/>
        </a:spcAft>
        <a:defRPr sz="3300" kern="1200">
          <a:solidFill>
            <a:schemeClr val="tx1"/>
          </a:solidFill>
          <a:latin typeface="Berlin Sans FB" pitchFamily="34" charset="0"/>
          <a:ea typeface="+mj-ea"/>
          <a:cs typeface="+mj-cs"/>
        </a:defRPr>
      </a:lvl1pPr>
      <a:lvl2pPr algn="ctr" rtl="0" eaLnBrk="1" fontAlgn="base" hangingPunct="1">
        <a:spcBef>
          <a:spcPct val="0"/>
        </a:spcBef>
        <a:spcAft>
          <a:spcPct val="0"/>
        </a:spcAft>
        <a:defRPr sz="3300">
          <a:solidFill>
            <a:schemeClr val="tx1"/>
          </a:solidFill>
          <a:latin typeface="Berlin Sans FB" pitchFamily="34" charset="0"/>
        </a:defRPr>
      </a:lvl2pPr>
      <a:lvl3pPr algn="ctr" rtl="0" eaLnBrk="1" fontAlgn="base" hangingPunct="1">
        <a:spcBef>
          <a:spcPct val="0"/>
        </a:spcBef>
        <a:spcAft>
          <a:spcPct val="0"/>
        </a:spcAft>
        <a:defRPr sz="3300">
          <a:solidFill>
            <a:schemeClr val="tx1"/>
          </a:solidFill>
          <a:latin typeface="Berlin Sans FB" pitchFamily="34" charset="0"/>
        </a:defRPr>
      </a:lvl3pPr>
      <a:lvl4pPr algn="ctr" rtl="0" eaLnBrk="1" fontAlgn="base" hangingPunct="1">
        <a:spcBef>
          <a:spcPct val="0"/>
        </a:spcBef>
        <a:spcAft>
          <a:spcPct val="0"/>
        </a:spcAft>
        <a:defRPr sz="3300">
          <a:solidFill>
            <a:schemeClr val="tx1"/>
          </a:solidFill>
          <a:latin typeface="Berlin Sans FB" pitchFamily="34" charset="0"/>
        </a:defRPr>
      </a:lvl4pPr>
      <a:lvl5pPr algn="ctr" rtl="0" eaLnBrk="1" fontAlgn="base" hangingPunct="1">
        <a:spcBef>
          <a:spcPct val="0"/>
        </a:spcBef>
        <a:spcAft>
          <a:spcPct val="0"/>
        </a:spcAft>
        <a:defRPr sz="3300">
          <a:solidFill>
            <a:schemeClr val="tx1"/>
          </a:solidFill>
          <a:latin typeface="Berlin Sans FB" pitchFamily="34" charset="0"/>
        </a:defRPr>
      </a:lvl5pPr>
      <a:lvl6pPr marL="342900" algn="ctr" rtl="0" eaLnBrk="1" fontAlgn="base" hangingPunct="1">
        <a:spcBef>
          <a:spcPct val="0"/>
        </a:spcBef>
        <a:spcAft>
          <a:spcPct val="0"/>
        </a:spcAft>
        <a:defRPr sz="3300">
          <a:solidFill>
            <a:schemeClr val="tx1"/>
          </a:solidFill>
          <a:latin typeface="Berlin Sans FB" pitchFamily="34" charset="0"/>
        </a:defRPr>
      </a:lvl6pPr>
      <a:lvl7pPr marL="685800" algn="ctr" rtl="0" eaLnBrk="1" fontAlgn="base" hangingPunct="1">
        <a:spcBef>
          <a:spcPct val="0"/>
        </a:spcBef>
        <a:spcAft>
          <a:spcPct val="0"/>
        </a:spcAft>
        <a:defRPr sz="3300">
          <a:solidFill>
            <a:schemeClr val="tx1"/>
          </a:solidFill>
          <a:latin typeface="Berlin Sans FB" pitchFamily="34" charset="0"/>
        </a:defRPr>
      </a:lvl7pPr>
      <a:lvl8pPr marL="1028700" algn="ctr" rtl="0" eaLnBrk="1" fontAlgn="base" hangingPunct="1">
        <a:spcBef>
          <a:spcPct val="0"/>
        </a:spcBef>
        <a:spcAft>
          <a:spcPct val="0"/>
        </a:spcAft>
        <a:defRPr sz="3300">
          <a:solidFill>
            <a:schemeClr val="tx1"/>
          </a:solidFill>
          <a:latin typeface="Berlin Sans FB" pitchFamily="34" charset="0"/>
        </a:defRPr>
      </a:lvl8pPr>
      <a:lvl9pPr marL="1371600" algn="ctr" rtl="0" eaLnBrk="1" fontAlgn="base" hangingPunct="1">
        <a:spcBef>
          <a:spcPct val="0"/>
        </a:spcBef>
        <a:spcAft>
          <a:spcPct val="0"/>
        </a:spcAft>
        <a:defRPr sz="3300">
          <a:solidFill>
            <a:schemeClr val="tx1"/>
          </a:solidFill>
          <a:latin typeface="Berlin Sans FB" pitchFamily="34" charset="0"/>
        </a:defRPr>
      </a:lvl9pPr>
    </p:titleStyle>
    <p:bodyStyle>
      <a:lvl1pPr marL="257175" indent="-257175" algn="l" rtl="0" eaLnBrk="1" fontAlgn="base" hangingPunct="1">
        <a:spcBef>
          <a:spcPct val="20000"/>
        </a:spcBef>
        <a:spcAft>
          <a:spcPct val="0"/>
        </a:spcAft>
        <a:buFont typeface="Arial" charset="0"/>
        <a:buChar char="•"/>
        <a:defRPr sz="2400" kern="1200">
          <a:solidFill>
            <a:schemeClr val="tx1"/>
          </a:solidFill>
          <a:latin typeface="Berlin Sans FB" pitchFamily="34" charset="0"/>
          <a:ea typeface="+mn-ea"/>
          <a:cs typeface="+mn-cs"/>
        </a:defRPr>
      </a:lvl1pPr>
      <a:lvl2pPr marL="557213" indent="-214313" algn="l" rtl="0" eaLnBrk="1" fontAlgn="base" hangingPunct="1">
        <a:spcBef>
          <a:spcPct val="20000"/>
        </a:spcBef>
        <a:spcAft>
          <a:spcPct val="0"/>
        </a:spcAft>
        <a:buFont typeface="Arial" charset="0"/>
        <a:buChar char="–"/>
        <a:defRPr sz="2100" kern="1200">
          <a:solidFill>
            <a:schemeClr val="tx1"/>
          </a:solidFill>
          <a:latin typeface="Berlin Sans FB" pitchFamily="34" charset="0"/>
          <a:ea typeface="+mn-ea"/>
          <a:cs typeface="+mn-cs"/>
        </a:defRPr>
      </a:lvl2pPr>
      <a:lvl3pPr marL="857250" indent="-171450" algn="l" rtl="0" eaLnBrk="1" fontAlgn="base" hangingPunct="1">
        <a:spcBef>
          <a:spcPct val="20000"/>
        </a:spcBef>
        <a:spcAft>
          <a:spcPct val="0"/>
        </a:spcAft>
        <a:buFont typeface="Arial" charset="0"/>
        <a:buChar char="•"/>
        <a:defRPr kern="1200">
          <a:solidFill>
            <a:schemeClr val="tx1"/>
          </a:solidFill>
          <a:latin typeface="Berlin Sans FB" pitchFamily="34" charset="0"/>
          <a:ea typeface="+mn-ea"/>
          <a:cs typeface="+mn-cs"/>
        </a:defRPr>
      </a:lvl3pPr>
      <a:lvl4pPr marL="1200150" indent="-171450" algn="l" rtl="0" eaLnBrk="1" fontAlgn="base" hangingPunct="1">
        <a:spcBef>
          <a:spcPct val="20000"/>
        </a:spcBef>
        <a:spcAft>
          <a:spcPct val="0"/>
        </a:spcAft>
        <a:buFont typeface="Arial" charset="0"/>
        <a:buChar char="–"/>
        <a:defRPr sz="1500" kern="1200">
          <a:solidFill>
            <a:schemeClr val="tx1"/>
          </a:solidFill>
          <a:latin typeface="Berlin Sans FB" pitchFamily="34" charset="0"/>
          <a:ea typeface="+mn-ea"/>
          <a:cs typeface="+mn-cs"/>
        </a:defRPr>
      </a:lvl4pPr>
      <a:lvl5pPr marL="1543050" indent="-171450" algn="l" rtl="0" eaLnBrk="1" fontAlgn="base" hangingPunct="1">
        <a:spcBef>
          <a:spcPct val="20000"/>
        </a:spcBef>
        <a:spcAft>
          <a:spcPct val="0"/>
        </a:spcAft>
        <a:buFont typeface="Arial" charset="0"/>
        <a:buChar char="»"/>
        <a:defRPr sz="1500" kern="1200">
          <a:solidFill>
            <a:schemeClr val="tx1"/>
          </a:solidFill>
          <a:latin typeface="Berlin Sans FB"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 Id="rId3" Type="http://schemas.openxmlformats.org/officeDocument/2006/relationships/hyperlink" Target="http://creativecommons.org/licenses/by/4.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a:xfrm>
            <a:off x="457200" y="1676400"/>
            <a:ext cx="8229600" cy="3916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orbel" panose="020B0503020204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orbel" panose="020B0503020204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orbel" panose="020B0503020204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panose="020B0503020204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panose="020B0503020204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None/>
            </a:pPr>
            <a:r>
              <a:rPr lang="en-US" dirty="0" smtClean="0">
                <a:latin typeface="Verdana" charset="0"/>
              </a:rPr>
              <a:t>Smile!  This session is being recorded. </a:t>
            </a:r>
            <a:endParaRPr lang="en-US" dirty="0">
              <a:latin typeface="Verdana" charset="0"/>
            </a:endParaRPr>
          </a:p>
        </p:txBody>
      </p:sp>
      <p:pic>
        <p:nvPicPr>
          <p:cNvPr id="12" name="Picture 4" descr="MCj0423860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590800"/>
            <a:ext cx="28289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942897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lstStyle/>
          <a:p>
            <a:r>
              <a:rPr lang="en-US" dirty="0" smtClean="0"/>
              <a:t>Referrals and Recommendations</a:t>
            </a:r>
            <a:endParaRPr lang="en-US" dirty="0"/>
          </a:p>
        </p:txBody>
      </p:sp>
      <p:grpSp>
        <p:nvGrpSpPr>
          <p:cNvPr id="8" name="Group 7"/>
          <p:cNvGrpSpPr/>
          <p:nvPr/>
        </p:nvGrpSpPr>
        <p:grpSpPr>
          <a:xfrm>
            <a:off x="76200" y="2057400"/>
            <a:ext cx="2895600" cy="1905000"/>
            <a:chOff x="4191000" y="2133600"/>
            <a:chExt cx="4419600" cy="2699657"/>
          </a:xfrm>
        </p:grpSpPr>
        <p:pic>
          <p:nvPicPr>
            <p:cNvPr id="6" name="Picture 5"/>
            <p:cNvPicPr>
              <a:picLocks noChangeAspect="1"/>
            </p:cNvPicPr>
            <p:nvPr/>
          </p:nvPicPr>
          <p:blipFill>
            <a:blip r:embed="rId3"/>
            <a:stretch>
              <a:fillRect/>
            </a:stretch>
          </p:blipFill>
          <p:spPr>
            <a:xfrm>
              <a:off x="4191000" y="2133600"/>
              <a:ext cx="4419600" cy="2699657"/>
            </a:xfrm>
            <a:prstGeom prst="rect">
              <a:avLst/>
            </a:prstGeom>
          </p:spPr>
        </p:pic>
        <p:sp>
          <p:nvSpPr>
            <p:cNvPr id="7" name="Oval 6"/>
            <p:cNvSpPr/>
            <p:nvPr/>
          </p:nvSpPr>
          <p:spPr>
            <a:xfrm>
              <a:off x="7162800" y="3962400"/>
              <a:ext cx="1295400" cy="609600"/>
            </a:xfrm>
            <a:prstGeom prst="ellipse">
              <a:avLst/>
            </a:prstGeom>
            <a:noFill/>
            <a:ln w="3810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6553200" y="2133600"/>
            <a:ext cx="2514600" cy="4038600"/>
            <a:chOff x="6553200" y="2133600"/>
            <a:chExt cx="2514600" cy="4038600"/>
          </a:xfrm>
        </p:grpSpPr>
        <p:pic>
          <p:nvPicPr>
            <p:cNvPr id="13" name="Picture 12"/>
            <p:cNvPicPr>
              <a:picLocks noChangeAspect="1"/>
            </p:cNvPicPr>
            <p:nvPr/>
          </p:nvPicPr>
          <p:blipFill>
            <a:blip r:embed="rId4"/>
            <a:stretch>
              <a:fillRect/>
            </a:stretch>
          </p:blipFill>
          <p:spPr>
            <a:xfrm>
              <a:off x="6553200" y="2133600"/>
              <a:ext cx="2491510" cy="3962400"/>
            </a:xfrm>
            <a:prstGeom prst="rect">
              <a:avLst/>
            </a:prstGeom>
          </p:spPr>
        </p:pic>
        <p:sp>
          <p:nvSpPr>
            <p:cNvPr id="14" name="Oval 13"/>
            <p:cNvSpPr/>
            <p:nvPr/>
          </p:nvSpPr>
          <p:spPr>
            <a:xfrm>
              <a:off x="7315200" y="5410200"/>
              <a:ext cx="1752600" cy="762000"/>
            </a:xfrm>
            <a:prstGeom prst="ellipse">
              <a:avLst/>
            </a:prstGeom>
            <a:noFill/>
            <a:ln w="38100" cmpd="sng">
              <a:solidFill>
                <a:srgbClr val="C0504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3007806" y="2590800"/>
            <a:ext cx="3392994" cy="3581400"/>
            <a:chOff x="2895600" y="2590800"/>
            <a:chExt cx="3392994" cy="3581400"/>
          </a:xfrm>
        </p:grpSpPr>
        <p:pic>
          <p:nvPicPr>
            <p:cNvPr id="12" name="Picture 11"/>
            <p:cNvPicPr>
              <a:picLocks noChangeAspect="1"/>
            </p:cNvPicPr>
            <p:nvPr/>
          </p:nvPicPr>
          <p:blipFill>
            <a:blip r:embed="rId5"/>
            <a:stretch>
              <a:fillRect/>
            </a:stretch>
          </p:blipFill>
          <p:spPr>
            <a:xfrm>
              <a:off x="2971800" y="2590800"/>
              <a:ext cx="3316794" cy="3581400"/>
            </a:xfrm>
            <a:prstGeom prst="rect">
              <a:avLst/>
            </a:prstGeom>
          </p:spPr>
        </p:pic>
        <p:sp>
          <p:nvSpPr>
            <p:cNvPr id="15" name="Oval 14"/>
            <p:cNvSpPr/>
            <p:nvPr/>
          </p:nvSpPr>
          <p:spPr>
            <a:xfrm>
              <a:off x="2895600" y="5257800"/>
              <a:ext cx="2057400" cy="609600"/>
            </a:xfrm>
            <a:prstGeom prst="ellipse">
              <a:avLst/>
            </a:prstGeom>
            <a:noFill/>
            <a:ln w="38100" cmpd="sng">
              <a:solidFill>
                <a:srgbClr val="C0504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949967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p:tgtEl>
                                          <p:spTgt spid="16"/>
                                        </p:tgtEl>
                                        <p:attrNameLst>
                                          <p:attrName>ppt_y</p:attrName>
                                        </p:attrNameLst>
                                      </p:cBhvr>
                                      <p:tavLst>
                                        <p:tav tm="0">
                                          <p:val>
                                            <p:strVal val="#ppt_y+#ppt_h*1.125000"/>
                                          </p:val>
                                        </p:tav>
                                        <p:tav tm="100000">
                                          <p:val>
                                            <p:strVal val="#ppt_y"/>
                                          </p:val>
                                        </p:tav>
                                      </p:tavLst>
                                    </p:anim>
                                    <p:animEffect transition="in" filter="wipe(up)">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p:tgtEl>
                                          <p:spTgt spid="17"/>
                                        </p:tgtEl>
                                        <p:attrNameLst>
                                          <p:attrName>ppt_y</p:attrName>
                                        </p:attrNameLst>
                                      </p:cBhvr>
                                      <p:tavLst>
                                        <p:tav tm="0">
                                          <p:val>
                                            <p:strVal val="#ppt_y+#ppt_h*1.125000"/>
                                          </p:val>
                                        </p:tav>
                                        <p:tav tm="100000">
                                          <p:val>
                                            <p:strVal val="#ppt_y"/>
                                          </p:val>
                                        </p:tav>
                                      </p:tavLst>
                                    </p:anim>
                                    <p:animEffect transition="in" filter="wipe(up)">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dirty="0" smtClean="0"/>
              <a:t>Skills &amp; Endorsements</a:t>
            </a:r>
            <a:endParaRPr lang="en-US" dirty="0"/>
          </a:p>
        </p:txBody>
      </p:sp>
      <p:pic>
        <p:nvPicPr>
          <p:cNvPr id="3" name="Picture 2"/>
          <p:cNvPicPr>
            <a:picLocks noChangeAspect="1"/>
          </p:cNvPicPr>
          <p:nvPr/>
        </p:nvPicPr>
        <p:blipFill>
          <a:blip r:embed="rId3"/>
          <a:stretch>
            <a:fillRect/>
          </a:stretch>
        </p:blipFill>
        <p:spPr>
          <a:xfrm>
            <a:off x="457200" y="2362200"/>
            <a:ext cx="5562600" cy="2992624"/>
          </a:xfrm>
          <a:prstGeom prst="rect">
            <a:avLst/>
          </a:prstGeom>
        </p:spPr>
      </p:pic>
      <p:grpSp>
        <p:nvGrpSpPr>
          <p:cNvPr id="4" name="Group 3"/>
          <p:cNvGrpSpPr/>
          <p:nvPr/>
        </p:nvGrpSpPr>
        <p:grpSpPr>
          <a:xfrm>
            <a:off x="6172200" y="1905000"/>
            <a:ext cx="2667000" cy="4272936"/>
            <a:chOff x="6172200" y="1905000"/>
            <a:chExt cx="2667000" cy="4272936"/>
          </a:xfrm>
        </p:grpSpPr>
        <p:pic>
          <p:nvPicPr>
            <p:cNvPr id="8" name="Picture 7"/>
            <p:cNvPicPr>
              <a:picLocks noChangeAspect="1"/>
            </p:cNvPicPr>
            <p:nvPr/>
          </p:nvPicPr>
          <p:blipFill>
            <a:blip r:embed="rId4"/>
            <a:stretch>
              <a:fillRect/>
            </a:stretch>
          </p:blipFill>
          <p:spPr>
            <a:xfrm>
              <a:off x="6172200" y="1905000"/>
              <a:ext cx="2667000" cy="4272936"/>
            </a:xfrm>
            <a:prstGeom prst="rect">
              <a:avLst/>
            </a:prstGeom>
          </p:spPr>
        </p:pic>
        <p:sp>
          <p:nvSpPr>
            <p:cNvPr id="9" name="Oval 8"/>
            <p:cNvSpPr/>
            <p:nvPr/>
          </p:nvSpPr>
          <p:spPr>
            <a:xfrm>
              <a:off x="6248400" y="2590800"/>
              <a:ext cx="2286000" cy="1089660"/>
            </a:xfrm>
            <a:prstGeom prst="ellipse">
              <a:avLst/>
            </a:prstGeom>
            <a:noFill/>
            <a:ln w="38100" cmpd="sng">
              <a:solidFill>
                <a:srgbClr val="C0504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190835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762000"/>
          </a:xfrm>
        </p:spPr>
        <p:txBody>
          <a:bodyPr/>
          <a:lstStyle/>
          <a:p>
            <a:r>
              <a:rPr lang="en-US" dirty="0" smtClean="0"/>
              <a:t>Searching for Jobs</a:t>
            </a:r>
            <a:endParaRPr lang="en-US" dirty="0"/>
          </a:p>
        </p:txBody>
      </p:sp>
      <p:grpSp>
        <p:nvGrpSpPr>
          <p:cNvPr id="7" name="Group 6"/>
          <p:cNvGrpSpPr/>
          <p:nvPr/>
        </p:nvGrpSpPr>
        <p:grpSpPr>
          <a:xfrm>
            <a:off x="1295400" y="1752600"/>
            <a:ext cx="6324600" cy="4412087"/>
            <a:chOff x="1295400" y="1752600"/>
            <a:chExt cx="6324600" cy="4412087"/>
          </a:xfrm>
        </p:grpSpPr>
        <p:pic>
          <p:nvPicPr>
            <p:cNvPr id="3" name="Picture 2"/>
            <p:cNvPicPr>
              <a:picLocks noChangeAspect="1"/>
            </p:cNvPicPr>
            <p:nvPr/>
          </p:nvPicPr>
          <p:blipFill>
            <a:blip r:embed="rId3"/>
            <a:stretch>
              <a:fillRect/>
            </a:stretch>
          </p:blipFill>
          <p:spPr>
            <a:xfrm>
              <a:off x="1447800" y="1905000"/>
              <a:ext cx="6172200" cy="4259687"/>
            </a:xfrm>
            <a:prstGeom prst="rect">
              <a:avLst/>
            </a:prstGeom>
          </p:spPr>
        </p:pic>
        <p:sp>
          <p:nvSpPr>
            <p:cNvPr id="4" name="Oval 3"/>
            <p:cNvSpPr/>
            <p:nvPr/>
          </p:nvSpPr>
          <p:spPr>
            <a:xfrm>
              <a:off x="1295400" y="1752600"/>
              <a:ext cx="4953000" cy="83820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4953000" y="3657600"/>
              <a:ext cx="1600200" cy="53340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6477000" y="4343400"/>
              <a:ext cx="990600" cy="38100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3420808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762000"/>
          </a:xfrm>
        </p:spPr>
        <p:txBody>
          <a:bodyPr/>
          <a:lstStyle/>
          <a:p>
            <a:r>
              <a:rPr lang="en-US" dirty="0" smtClean="0"/>
              <a:t>Posting Jobs</a:t>
            </a:r>
            <a:endParaRPr lang="en-US" dirty="0"/>
          </a:p>
        </p:txBody>
      </p:sp>
      <p:grpSp>
        <p:nvGrpSpPr>
          <p:cNvPr id="4" name="Group 3"/>
          <p:cNvGrpSpPr/>
          <p:nvPr/>
        </p:nvGrpSpPr>
        <p:grpSpPr>
          <a:xfrm>
            <a:off x="1295400" y="1905000"/>
            <a:ext cx="5871495" cy="4419600"/>
            <a:chOff x="3124200" y="1752600"/>
            <a:chExt cx="5871495" cy="4419600"/>
          </a:xfrm>
        </p:grpSpPr>
        <p:pic>
          <p:nvPicPr>
            <p:cNvPr id="5" name="Picture 4"/>
            <p:cNvPicPr>
              <a:picLocks noChangeAspect="1"/>
            </p:cNvPicPr>
            <p:nvPr/>
          </p:nvPicPr>
          <p:blipFill>
            <a:blip r:embed="rId3"/>
            <a:stretch>
              <a:fillRect/>
            </a:stretch>
          </p:blipFill>
          <p:spPr>
            <a:xfrm>
              <a:off x="5410200" y="1752600"/>
              <a:ext cx="3585495" cy="4419600"/>
            </a:xfrm>
            <a:prstGeom prst="rect">
              <a:avLst/>
            </a:prstGeom>
          </p:spPr>
        </p:pic>
        <p:pic>
          <p:nvPicPr>
            <p:cNvPr id="6" name="Picture 5"/>
            <p:cNvPicPr>
              <a:picLocks noChangeAspect="1"/>
            </p:cNvPicPr>
            <p:nvPr/>
          </p:nvPicPr>
          <p:blipFill>
            <a:blip r:embed="rId4"/>
            <a:stretch>
              <a:fillRect/>
            </a:stretch>
          </p:blipFill>
          <p:spPr>
            <a:xfrm>
              <a:off x="3124200" y="2057400"/>
              <a:ext cx="2384247" cy="1722722"/>
            </a:xfrm>
            <a:prstGeom prst="rect">
              <a:avLst/>
            </a:prstGeom>
          </p:spPr>
        </p:pic>
        <p:sp>
          <p:nvSpPr>
            <p:cNvPr id="10" name="Striped Right Arrow 9"/>
            <p:cNvSpPr/>
            <p:nvPr/>
          </p:nvSpPr>
          <p:spPr>
            <a:xfrm>
              <a:off x="5029200" y="3505200"/>
              <a:ext cx="609600" cy="381000"/>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8606139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lstStyle/>
          <a:p>
            <a:r>
              <a:rPr lang="en-US" dirty="0" smtClean="0"/>
              <a:t>Publishing Content</a:t>
            </a:r>
            <a:endParaRPr lang="en-US" dirty="0"/>
          </a:p>
        </p:txBody>
      </p:sp>
      <p:sp>
        <p:nvSpPr>
          <p:cNvPr id="3" name="Content Placeholder 2"/>
          <p:cNvSpPr>
            <a:spLocks noGrp="1"/>
          </p:cNvSpPr>
          <p:nvPr>
            <p:ph idx="1"/>
          </p:nvPr>
        </p:nvSpPr>
        <p:spPr>
          <a:xfrm>
            <a:off x="228600" y="1905000"/>
            <a:ext cx="3048000" cy="4800600"/>
          </a:xfrm>
        </p:spPr>
        <p:txBody>
          <a:bodyPr/>
          <a:lstStyle/>
          <a:p>
            <a:r>
              <a:rPr lang="en-US" dirty="0" smtClean="0"/>
              <a:t>Direct post</a:t>
            </a:r>
          </a:p>
          <a:p>
            <a:r>
              <a:rPr lang="en-US" dirty="0" smtClean="0"/>
              <a:t>Article</a:t>
            </a:r>
          </a:p>
          <a:p>
            <a:pPr lvl="1"/>
            <a:r>
              <a:rPr lang="en-US" dirty="0" smtClean="0"/>
              <a:t>Q&amp;A; Case study</a:t>
            </a:r>
          </a:p>
          <a:p>
            <a:r>
              <a:rPr lang="en-US" dirty="0" smtClean="0"/>
              <a:t>Images</a:t>
            </a:r>
          </a:p>
          <a:p>
            <a:r>
              <a:rPr lang="en-US" dirty="0" smtClean="0"/>
              <a:t>Video</a:t>
            </a:r>
            <a:br>
              <a:rPr lang="en-US" dirty="0" smtClean="0"/>
            </a:br>
            <a:endParaRPr lang="en-US" dirty="0" smtClean="0"/>
          </a:p>
          <a:p>
            <a:r>
              <a:rPr lang="en-US" dirty="0" smtClean="0"/>
              <a:t>Topics </a:t>
            </a:r>
            <a:r>
              <a:rPr lang="en-US" dirty="0"/>
              <a:t>of </a:t>
            </a:r>
            <a:r>
              <a:rPr lang="en-US" dirty="0" smtClean="0"/>
              <a:t>interest</a:t>
            </a:r>
            <a:endParaRPr lang="en-US" dirty="0"/>
          </a:p>
          <a:p>
            <a:r>
              <a:rPr lang="en-US" dirty="0"/>
              <a:t>Promote your ideas and solutions to problems in your field(s) of expertise</a:t>
            </a:r>
          </a:p>
          <a:p>
            <a:endParaRPr lang="en-US" dirty="0" smtClean="0"/>
          </a:p>
          <a:p>
            <a:endParaRPr lang="en-US" dirty="0"/>
          </a:p>
        </p:txBody>
      </p:sp>
      <p:grpSp>
        <p:nvGrpSpPr>
          <p:cNvPr id="6" name="Group 5"/>
          <p:cNvGrpSpPr/>
          <p:nvPr/>
        </p:nvGrpSpPr>
        <p:grpSpPr>
          <a:xfrm>
            <a:off x="3101462" y="2895600"/>
            <a:ext cx="5966338" cy="1447800"/>
            <a:chOff x="3101462" y="2895600"/>
            <a:chExt cx="5966338" cy="1447800"/>
          </a:xfrm>
        </p:grpSpPr>
        <p:pic>
          <p:nvPicPr>
            <p:cNvPr id="4" name="Picture 3"/>
            <p:cNvPicPr>
              <a:picLocks noChangeAspect="1"/>
            </p:cNvPicPr>
            <p:nvPr/>
          </p:nvPicPr>
          <p:blipFill>
            <a:blip r:embed="rId3"/>
            <a:stretch>
              <a:fillRect/>
            </a:stretch>
          </p:blipFill>
          <p:spPr>
            <a:xfrm>
              <a:off x="3101462" y="2895600"/>
              <a:ext cx="5966338" cy="1447800"/>
            </a:xfrm>
            <a:prstGeom prst="rect">
              <a:avLst/>
            </a:prstGeom>
          </p:spPr>
        </p:pic>
        <p:sp>
          <p:nvSpPr>
            <p:cNvPr id="5" name="Oval 4"/>
            <p:cNvSpPr/>
            <p:nvPr/>
          </p:nvSpPr>
          <p:spPr>
            <a:xfrm>
              <a:off x="3200400" y="3733800"/>
              <a:ext cx="1981200" cy="60960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6644717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lstStyle/>
          <a:p>
            <a:r>
              <a:rPr lang="en-US" dirty="0" smtClean="0"/>
              <a:t>Write an Article</a:t>
            </a:r>
            <a:endParaRPr lang="en-US" dirty="0"/>
          </a:p>
        </p:txBody>
      </p:sp>
      <p:sp>
        <p:nvSpPr>
          <p:cNvPr id="3" name="Content Placeholder 2"/>
          <p:cNvSpPr>
            <a:spLocks noGrp="1"/>
          </p:cNvSpPr>
          <p:nvPr>
            <p:ph idx="1"/>
          </p:nvPr>
        </p:nvSpPr>
        <p:spPr>
          <a:xfrm>
            <a:off x="457200" y="2286000"/>
            <a:ext cx="3276600" cy="3276600"/>
          </a:xfrm>
        </p:spPr>
        <p:txBody>
          <a:bodyPr/>
          <a:lstStyle/>
          <a:p>
            <a:r>
              <a:rPr lang="en-US" dirty="0" smtClean="0"/>
              <a:t>Basic word processor</a:t>
            </a:r>
          </a:p>
          <a:p>
            <a:r>
              <a:rPr lang="en-US" dirty="0" smtClean="0"/>
              <a:t>Minimal formatting features</a:t>
            </a:r>
          </a:p>
          <a:p>
            <a:r>
              <a:rPr lang="en-US" dirty="0" smtClean="0"/>
              <a:t>YOU are the editor!</a:t>
            </a:r>
          </a:p>
          <a:p>
            <a:pPr marL="0" indent="0">
              <a:buNone/>
            </a:pPr>
            <a:endParaRPr lang="en-US" dirty="0"/>
          </a:p>
        </p:txBody>
      </p:sp>
      <p:grpSp>
        <p:nvGrpSpPr>
          <p:cNvPr id="7" name="Group 6"/>
          <p:cNvGrpSpPr/>
          <p:nvPr/>
        </p:nvGrpSpPr>
        <p:grpSpPr>
          <a:xfrm>
            <a:off x="1600200" y="1981200"/>
            <a:ext cx="7357795" cy="4325828"/>
            <a:chOff x="1600200" y="1981200"/>
            <a:chExt cx="7357795" cy="4325828"/>
          </a:xfrm>
        </p:grpSpPr>
        <p:grpSp>
          <p:nvGrpSpPr>
            <p:cNvPr id="9" name="Group 8"/>
            <p:cNvGrpSpPr/>
            <p:nvPr/>
          </p:nvGrpSpPr>
          <p:grpSpPr>
            <a:xfrm>
              <a:off x="1600200" y="1981200"/>
              <a:ext cx="7357795" cy="4325828"/>
              <a:chOff x="1600200" y="1981200"/>
              <a:chExt cx="7357795" cy="4325828"/>
            </a:xfrm>
          </p:grpSpPr>
          <p:pic>
            <p:nvPicPr>
              <p:cNvPr id="4" name="Picture 3"/>
              <p:cNvPicPr>
                <a:picLocks noChangeAspect="1"/>
              </p:cNvPicPr>
              <p:nvPr/>
            </p:nvPicPr>
            <p:blipFill>
              <a:blip r:embed="rId3"/>
              <a:stretch>
                <a:fillRect/>
              </a:stretch>
            </p:blipFill>
            <p:spPr>
              <a:xfrm>
                <a:off x="3733800" y="1981200"/>
                <a:ext cx="5224195" cy="3886200"/>
              </a:xfrm>
              <a:prstGeom prst="rect">
                <a:avLst/>
              </a:prstGeom>
            </p:spPr>
          </p:pic>
          <p:pic>
            <p:nvPicPr>
              <p:cNvPr id="5" name="Picture 4"/>
              <p:cNvPicPr>
                <a:picLocks noChangeAspect="1"/>
              </p:cNvPicPr>
              <p:nvPr/>
            </p:nvPicPr>
            <p:blipFill>
              <a:blip r:embed="rId4"/>
              <a:stretch>
                <a:fillRect/>
              </a:stretch>
            </p:blipFill>
            <p:spPr>
              <a:xfrm>
                <a:off x="1600200" y="5638800"/>
                <a:ext cx="6908800" cy="668228"/>
              </a:xfrm>
              <a:prstGeom prst="rect">
                <a:avLst/>
              </a:prstGeom>
            </p:spPr>
          </p:pic>
          <p:sp>
            <p:nvSpPr>
              <p:cNvPr id="6" name="Curved Right Arrow 5"/>
              <p:cNvSpPr/>
              <p:nvPr/>
            </p:nvSpPr>
            <p:spPr>
              <a:xfrm>
                <a:off x="3047999" y="5270099"/>
                <a:ext cx="625375" cy="521101"/>
              </a:xfrm>
              <a:prstGeom prst="curvedRightArrow">
                <a:avLst/>
              </a:prstGeom>
              <a:solidFill>
                <a:srgbClr val="FF0000"/>
              </a:solidFill>
              <a:ln>
                <a:solidFill>
                  <a:srgbClr val="C0504D"/>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10" name="Up Arrow 9"/>
            <p:cNvSpPr/>
            <p:nvPr/>
          </p:nvSpPr>
          <p:spPr>
            <a:xfrm>
              <a:off x="8382000" y="2362200"/>
              <a:ext cx="381000" cy="990600"/>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4800600" y="2209800"/>
              <a:ext cx="914400" cy="53340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8606139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3276600" cy="3809998"/>
          </a:xfrm>
        </p:spPr>
        <p:txBody>
          <a:bodyPr/>
          <a:lstStyle/>
          <a:p>
            <a:endParaRPr lang="en-US" dirty="0" smtClean="0"/>
          </a:p>
          <a:p>
            <a:endParaRPr lang="en-US" dirty="0"/>
          </a:p>
        </p:txBody>
      </p:sp>
      <p:pic>
        <p:nvPicPr>
          <p:cNvPr id="10" name="Picture 9"/>
          <p:cNvPicPr>
            <a:picLocks noChangeAspect="1"/>
          </p:cNvPicPr>
          <p:nvPr/>
        </p:nvPicPr>
        <p:blipFill>
          <a:blip r:embed="rId3"/>
          <a:stretch>
            <a:fillRect/>
          </a:stretch>
        </p:blipFill>
        <p:spPr>
          <a:xfrm>
            <a:off x="304800" y="1066800"/>
            <a:ext cx="6573567" cy="5486400"/>
          </a:xfrm>
          <a:prstGeom prst="rect">
            <a:avLst/>
          </a:prstGeom>
        </p:spPr>
      </p:pic>
      <p:cxnSp>
        <p:nvCxnSpPr>
          <p:cNvPr id="16" name="Straight Arrow Connector 15"/>
          <p:cNvCxnSpPr/>
          <p:nvPr/>
        </p:nvCxnSpPr>
        <p:spPr>
          <a:xfrm>
            <a:off x="990600" y="2133600"/>
            <a:ext cx="990600" cy="0"/>
          </a:xfrm>
          <a:prstGeom prst="straightConnector1">
            <a:avLst/>
          </a:prstGeom>
          <a:ln w="38100" cmpd="sng">
            <a:solidFill>
              <a:srgbClr val="C0504D"/>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609600" y="5334000"/>
            <a:ext cx="762000" cy="0"/>
          </a:xfrm>
          <a:prstGeom prst="straightConnector1">
            <a:avLst/>
          </a:prstGeom>
          <a:ln w="38100" cmpd="sng">
            <a:solidFill>
              <a:srgbClr val="C0504D"/>
            </a:solidFill>
            <a:tailEnd type="arrow"/>
          </a:ln>
        </p:spPr>
        <p:style>
          <a:lnRef idx="2">
            <a:schemeClr val="accent1"/>
          </a:lnRef>
          <a:fillRef idx="0">
            <a:schemeClr val="accent1"/>
          </a:fillRef>
          <a:effectRef idx="1">
            <a:schemeClr val="accent1"/>
          </a:effectRef>
          <a:fontRef idx="minor">
            <a:schemeClr val="tx1"/>
          </a:fontRef>
        </p:style>
      </p:cxnSp>
      <p:sp>
        <p:nvSpPr>
          <p:cNvPr id="19" name="Oval 18"/>
          <p:cNvSpPr/>
          <p:nvPr/>
        </p:nvSpPr>
        <p:spPr>
          <a:xfrm>
            <a:off x="2514600" y="5029200"/>
            <a:ext cx="1600200" cy="533400"/>
          </a:xfrm>
          <a:prstGeom prst="ellipse">
            <a:avLst/>
          </a:prstGeom>
          <a:noFill/>
          <a:ln w="38100" cmpd="sng">
            <a:solidFill>
              <a:srgbClr val="C0504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a:off x="609600" y="5867400"/>
            <a:ext cx="762000" cy="0"/>
          </a:xfrm>
          <a:prstGeom prst="straightConnector1">
            <a:avLst/>
          </a:prstGeom>
          <a:ln w="38100" cmpd="sng">
            <a:solidFill>
              <a:srgbClr val="C0504D"/>
            </a:solidFill>
            <a:tailEnd type="arrow"/>
          </a:ln>
        </p:spPr>
        <p:style>
          <a:lnRef idx="2">
            <a:schemeClr val="accent1"/>
          </a:lnRef>
          <a:fillRef idx="0">
            <a:schemeClr val="accent1"/>
          </a:fillRef>
          <a:effectRef idx="1">
            <a:schemeClr val="accent1"/>
          </a:effectRef>
          <a:fontRef idx="minor">
            <a:schemeClr val="tx1"/>
          </a:fontRef>
        </p:style>
      </p:cxnSp>
      <p:sp>
        <p:nvSpPr>
          <p:cNvPr id="22" name="Oval 21"/>
          <p:cNvSpPr/>
          <p:nvPr/>
        </p:nvSpPr>
        <p:spPr>
          <a:xfrm>
            <a:off x="4038600" y="5562600"/>
            <a:ext cx="1600200" cy="533400"/>
          </a:xfrm>
          <a:prstGeom prst="ellipse">
            <a:avLst/>
          </a:prstGeom>
          <a:noFill/>
          <a:ln w="38100" cmpd="sng">
            <a:solidFill>
              <a:srgbClr val="C0504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5974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dissolv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dissolv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ssolv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dissolv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dissolve">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lstStyle/>
          <a:p>
            <a:r>
              <a:rPr lang="en-US" dirty="0" smtClean="0"/>
              <a:t>Publish an Article</a:t>
            </a:r>
            <a:endParaRPr lang="en-US" dirty="0"/>
          </a:p>
        </p:txBody>
      </p:sp>
      <p:sp>
        <p:nvSpPr>
          <p:cNvPr id="3" name="Content Placeholder 2"/>
          <p:cNvSpPr>
            <a:spLocks noGrp="1"/>
          </p:cNvSpPr>
          <p:nvPr>
            <p:ph idx="1"/>
          </p:nvPr>
        </p:nvSpPr>
        <p:spPr>
          <a:xfrm>
            <a:off x="457200" y="2133600"/>
            <a:ext cx="4953000" cy="533400"/>
          </a:xfrm>
        </p:spPr>
        <p:txBody>
          <a:bodyPr/>
          <a:lstStyle/>
          <a:p>
            <a:r>
              <a:rPr lang="en-US" dirty="0" smtClean="0"/>
              <a:t>Automatically </a:t>
            </a:r>
            <a:r>
              <a:rPr lang="en-US" dirty="0"/>
              <a:t>c</a:t>
            </a:r>
            <a:r>
              <a:rPr lang="en-US" dirty="0" smtClean="0"/>
              <a:t>onnects to profile</a:t>
            </a:r>
          </a:p>
          <a:p>
            <a:endParaRPr lang="en-US" dirty="0" smtClean="0"/>
          </a:p>
          <a:p>
            <a:endParaRPr lang="en-US" dirty="0"/>
          </a:p>
        </p:txBody>
      </p:sp>
      <p:grpSp>
        <p:nvGrpSpPr>
          <p:cNvPr id="9" name="Group 8"/>
          <p:cNvGrpSpPr/>
          <p:nvPr/>
        </p:nvGrpSpPr>
        <p:grpSpPr>
          <a:xfrm>
            <a:off x="457200" y="2743200"/>
            <a:ext cx="8115300" cy="3356255"/>
            <a:chOff x="457200" y="2743200"/>
            <a:chExt cx="8115300" cy="3356255"/>
          </a:xfrm>
        </p:grpSpPr>
        <p:pic>
          <p:nvPicPr>
            <p:cNvPr id="4" name="Picture 3"/>
            <p:cNvPicPr>
              <a:picLocks noChangeAspect="1"/>
            </p:cNvPicPr>
            <p:nvPr/>
          </p:nvPicPr>
          <p:blipFill>
            <a:blip r:embed="rId3"/>
            <a:stretch>
              <a:fillRect/>
            </a:stretch>
          </p:blipFill>
          <p:spPr>
            <a:xfrm>
              <a:off x="457200" y="2743200"/>
              <a:ext cx="6096000" cy="3001677"/>
            </a:xfrm>
            <a:prstGeom prst="rect">
              <a:avLst/>
            </a:prstGeom>
            <a:solidFill>
              <a:srgbClr val="FF0000"/>
            </a:solidFill>
          </p:spPr>
        </p:pic>
        <p:pic>
          <p:nvPicPr>
            <p:cNvPr id="5" name="Picture 4"/>
            <p:cNvPicPr>
              <a:picLocks noChangeAspect="1"/>
            </p:cNvPicPr>
            <p:nvPr/>
          </p:nvPicPr>
          <p:blipFill>
            <a:blip r:embed="rId4"/>
            <a:stretch>
              <a:fillRect/>
            </a:stretch>
          </p:blipFill>
          <p:spPr>
            <a:xfrm>
              <a:off x="6096000" y="4004554"/>
              <a:ext cx="2476500" cy="2094901"/>
            </a:xfrm>
            <a:prstGeom prst="rect">
              <a:avLst/>
            </a:prstGeom>
            <a:solidFill>
              <a:srgbClr val="FF0000"/>
            </a:solidFill>
          </p:spPr>
        </p:pic>
        <p:sp>
          <p:nvSpPr>
            <p:cNvPr id="6" name="Down Arrow 5"/>
            <p:cNvSpPr/>
            <p:nvPr/>
          </p:nvSpPr>
          <p:spPr>
            <a:xfrm>
              <a:off x="7620000" y="3547354"/>
              <a:ext cx="381000" cy="762000"/>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Up Arrow 6"/>
            <p:cNvSpPr/>
            <p:nvPr/>
          </p:nvSpPr>
          <p:spPr>
            <a:xfrm>
              <a:off x="990600" y="5223754"/>
              <a:ext cx="304800" cy="685800"/>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1071990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lstStyle/>
          <a:p>
            <a:r>
              <a:rPr lang="en-US" dirty="0" smtClean="0"/>
              <a:t>Summary: LinkedIn for Adult Ed</a:t>
            </a:r>
            <a:endParaRPr lang="en-US" dirty="0"/>
          </a:p>
        </p:txBody>
      </p:sp>
      <p:sp>
        <p:nvSpPr>
          <p:cNvPr id="3" name="Content Placeholder 2"/>
          <p:cNvSpPr>
            <a:spLocks noGrp="1"/>
          </p:cNvSpPr>
          <p:nvPr>
            <p:ph idx="1"/>
          </p:nvPr>
        </p:nvSpPr>
        <p:spPr>
          <a:xfrm>
            <a:off x="457200" y="2362200"/>
            <a:ext cx="8229600" cy="3916363"/>
          </a:xfrm>
        </p:spPr>
        <p:txBody>
          <a:bodyPr/>
          <a:lstStyle/>
          <a:p>
            <a:r>
              <a:rPr lang="en-US" dirty="0" smtClean="0"/>
              <a:t>Keep posts and interactions professional</a:t>
            </a:r>
            <a:br>
              <a:rPr lang="en-US" dirty="0" smtClean="0"/>
            </a:br>
            <a:endParaRPr lang="en-US" dirty="0" smtClean="0"/>
          </a:p>
          <a:p>
            <a:r>
              <a:rPr lang="en-US" dirty="0" smtClean="0"/>
              <a:t>Connect with everyone!</a:t>
            </a:r>
            <a:br>
              <a:rPr lang="en-US" dirty="0" smtClean="0"/>
            </a:br>
            <a:endParaRPr lang="en-US" dirty="0" smtClean="0"/>
          </a:p>
          <a:p>
            <a:r>
              <a:rPr lang="en-US" dirty="0" smtClean="0"/>
              <a:t>Ask for and give recommendations and endorsements</a:t>
            </a:r>
            <a:br>
              <a:rPr lang="en-US" dirty="0" smtClean="0"/>
            </a:br>
            <a:endParaRPr lang="en-US" dirty="0" smtClean="0"/>
          </a:p>
          <a:p>
            <a:r>
              <a:rPr lang="en-US" dirty="0" smtClean="0"/>
              <a:t>Utilize the publishing feature</a:t>
            </a:r>
            <a:r>
              <a:rPr lang="en-US" dirty="0"/>
              <a:t> </a:t>
            </a:r>
            <a:r>
              <a:rPr lang="en-US" dirty="0" smtClean="0"/>
              <a:t>to share original content</a:t>
            </a:r>
          </a:p>
          <a:p>
            <a:endParaRPr lang="en-US" dirty="0" smtClean="0"/>
          </a:p>
          <a:p>
            <a:endParaRPr lang="en-US" dirty="0" smtClean="0"/>
          </a:p>
        </p:txBody>
      </p:sp>
    </p:spTree>
    <p:extLst>
      <p:ext uri="{BB962C8B-B14F-4D97-AF65-F5344CB8AC3E}">
        <p14:creationId xmlns:p14="http://schemas.microsoft.com/office/powerpoint/2010/main" val="10425258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Host Your Own Tech Talk</a:t>
            </a:r>
            <a:endParaRPr lang="en-US" dirty="0"/>
          </a:p>
        </p:txBody>
      </p:sp>
      <p:sp>
        <p:nvSpPr>
          <p:cNvPr id="3" name="Content Placeholder 2"/>
          <p:cNvSpPr txBox="1">
            <a:spLocks/>
          </p:cNvSpPr>
          <p:nvPr/>
        </p:nvSpPr>
        <p:spPr>
          <a:xfrm>
            <a:off x="457200" y="2133600"/>
            <a:ext cx="7162800" cy="3809998"/>
          </a:xfrm>
          <a:prstGeom prst="rect">
            <a:avLst/>
          </a:prstGeom>
        </p:spPr>
        <p:txBody>
          <a:bodyPr/>
          <a:lstStyle>
            <a:lvl1pPr marL="257175" indent="-257175" algn="l" rtl="0" eaLnBrk="1" fontAlgn="base" hangingPunct="1">
              <a:spcBef>
                <a:spcPct val="20000"/>
              </a:spcBef>
              <a:spcAft>
                <a:spcPct val="0"/>
              </a:spcAft>
              <a:buFont typeface="Arial" charset="0"/>
              <a:buChar char="•"/>
              <a:defRPr sz="2400" kern="1200">
                <a:solidFill>
                  <a:schemeClr val="tx1"/>
                </a:solidFill>
                <a:latin typeface="Berlin Sans FB" pitchFamily="34" charset="0"/>
                <a:ea typeface="+mn-ea"/>
                <a:cs typeface="+mn-cs"/>
              </a:defRPr>
            </a:lvl1pPr>
            <a:lvl2pPr marL="557213" indent="-214313" algn="l" rtl="0" eaLnBrk="1" fontAlgn="base" hangingPunct="1">
              <a:spcBef>
                <a:spcPct val="20000"/>
              </a:spcBef>
              <a:spcAft>
                <a:spcPct val="0"/>
              </a:spcAft>
              <a:buFont typeface="Arial" charset="0"/>
              <a:buChar char="–"/>
              <a:defRPr sz="2100" kern="1200">
                <a:solidFill>
                  <a:schemeClr val="tx1"/>
                </a:solidFill>
                <a:latin typeface="Berlin Sans FB" pitchFamily="34" charset="0"/>
                <a:ea typeface="+mn-ea"/>
                <a:cs typeface="+mn-cs"/>
              </a:defRPr>
            </a:lvl2pPr>
            <a:lvl3pPr marL="857250" indent="-171450" algn="l" rtl="0" eaLnBrk="1" fontAlgn="base" hangingPunct="1">
              <a:spcBef>
                <a:spcPct val="20000"/>
              </a:spcBef>
              <a:spcAft>
                <a:spcPct val="0"/>
              </a:spcAft>
              <a:buFont typeface="Arial" charset="0"/>
              <a:buChar char="•"/>
              <a:defRPr kern="1200">
                <a:solidFill>
                  <a:schemeClr val="tx1"/>
                </a:solidFill>
                <a:latin typeface="Berlin Sans FB" pitchFamily="34" charset="0"/>
                <a:ea typeface="+mn-ea"/>
                <a:cs typeface="+mn-cs"/>
              </a:defRPr>
            </a:lvl3pPr>
            <a:lvl4pPr marL="1200150" indent="-171450" algn="l" rtl="0" eaLnBrk="1" fontAlgn="base" hangingPunct="1">
              <a:spcBef>
                <a:spcPct val="20000"/>
              </a:spcBef>
              <a:spcAft>
                <a:spcPct val="0"/>
              </a:spcAft>
              <a:buFont typeface="Arial" charset="0"/>
              <a:buChar char="–"/>
              <a:defRPr sz="1500" kern="1200">
                <a:solidFill>
                  <a:schemeClr val="tx1"/>
                </a:solidFill>
                <a:latin typeface="Berlin Sans FB" pitchFamily="34" charset="0"/>
                <a:ea typeface="+mn-ea"/>
                <a:cs typeface="+mn-cs"/>
              </a:defRPr>
            </a:lvl4pPr>
            <a:lvl5pPr marL="1543050" indent="-171450" algn="l" rtl="0" eaLnBrk="1" fontAlgn="base" hangingPunct="1">
              <a:spcBef>
                <a:spcPct val="20000"/>
              </a:spcBef>
              <a:spcAft>
                <a:spcPct val="0"/>
              </a:spcAft>
              <a:buFont typeface="Arial" charset="0"/>
              <a:buChar char="»"/>
              <a:defRPr sz="1500" kern="1200">
                <a:solidFill>
                  <a:schemeClr val="tx1"/>
                </a:solidFill>
                <a:latin typeface="Berlin Sans FB"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smtClean="0"/>
              <a:t>Have information or experience people ask you to share?</a:t>
            </a:r>
            <a:br>
              <a:rPr lang="en-US" dirty="0" smtClean="0"/>
            </a:br>
            <a:endParaRPr lang="en-US" dirty="0" smtClean="0"/>
          </a:p>
          <a:p>
            <a:r>
              <a:rPr lang="en-US" dirty="0" smtClean="0"/>
              <a:t>Is there a topic or resource you’d like to learn more about?</a:t>
            </a:r>
          </a:p>
          <a:p>
            <a:pPr marL="342900" lvl="1" indent="0">
              <a:buFont typeface="Arial" charset="0"/>
              <a:buNone/>
            </a:pPr>
            <a:endParaRPr lang="en-US" dirty="0" smtClean="0"/>
          </a:p>
          <a:p>
            <a:r>
              <a:rPr lang="en-US" dirty="0" smtClean="0"/>
              <a:t>Sign up to host a Tech Talk for OTAN and it will give you the impetus to get started!</a:t>
            </a:r>
          </a:p>
          <a:p>
            <a:endParaRPr lang="en-US" dirty="0"/>
          </a:p>
        </p:txBody>
      </p:sp>
    </p:spTree>
    <p:extLst>
      <p:ext uri="{BB962C8B-B14F-4D97-AF65-F5344CB8AC3E}">
        <p14:creationId xmlns:p14="http://schemas.microsoft.com/office/powerpoint/2010/main" val="272210146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685800" y="1524000"/>
            <a:ext cx="7772400" cy="99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300" kern="1200">
                <a:solidFill>
                  <a:schemeClr val="tx1"/>
                </a:solidFill>
                <a:latin typeface="Berlin Sans FB" pitchFamily="34" charset="0"/>
                <a:ea typeface="+mj-ea"/>
                <a:cs typeface="+mj-cs"/>
              </a:defRPr>
            </a:lvl1pPr>
            <a:lvl2pPr algn="ctr" rtl="0" eaLnBrk="1" fontAlgn="base" hangingPunct="1">
              <a:spcBef>
                <a:spcPct val="0"/>
              </a:spcBef>
              <a:spcAft>
                <a:spcPct val="0"/>
              </a:spcAft>
              <a:defRPr sz="3300">
                <a:solidFill>
                  <a:schemeClr val="tx1"/>
                </a:solidFill>
                <a:latin typeface="Berlin Sans FB" pitchFamily="34" charset="0"/>
              </a:defRPr>
            </a:lvl2pPr>
            <a:lvl3pPr algn="ctr" rtl="0" eaLnBrk="1" fontAlgn="base" hangingPunct="1">
              <a:spcBef>
                <a:spcPct val="0"/>
              </a:spcBef>
              <a:spcAft>
                <a:spcPct val="0"/>
              </a:spcAft>
              <a:defRPr sz="3300">
                <a:solidFill>
                  <a:schemeClr val="tx1"/>
                </a:solidFill>
                <a:latin typeface="Berlin Sans FB" pitchFamily="34" charset="0"/>
              </a:defRPr>
            </a:lvl3pPr>
            <a:lvl4pPr algn="ctr" rtl="0" eaLnBrk="1" fontAlgn="base" hangingPunct="1">
              <a:spcBef>
                <a:spcPct val="0"/>
              </a:spcBef>
              <a:spcAft>
                <a:spcPct val="0"/>
              </a:spcAft>
              <a:defRPr sz="3300">
                <a:solidFill>
                  <a:schemeClr val="tx1"/>
                </a:solidFill>
                <a:latin typeface="Berlin Sans FB" pitchFamily="34" charset="0"/>
              </a:defRPr>
            </a:lvl4pPr>
            <a:lvl5pPr algn="ctr" rtl="0" eaLnBrk="1" fontAlgn="base" hangingPunct="1">
              <a:spcBef>
                <a:spcPct val="0"/>
              </a:spcBef>
              <a:spcAft>
                <a:spcPct val="0"/>
              </a:spcAft>
              <a:defRPr sz="3300">
                <a:solidFill>
                  <a:schemeClr val="tx1"/>
                </a:solidFill>
                <a:latin typeface="Berlin Sans FB" pitchFamily="34" charset="0"/>
              </a:defRPr>
            </a:lvl5pPr>
            <a:lvl6pPr marL="342900" algn="ctr" rtl="0" eaLnBrk="1" fontAlgn="base" hangingPunct="1">
              <a:spcBef>
                <a:spcPct val="0"/>
              </a:spcBef>
              <a:spcAft>
                <a:spcPct val="0"/>
              </a:spcAft>
              <a:defRPr sz="3300">
                <a:solidFill>
                  <a:schemeClr val="tx1"/>
                </a:solidFill>
                <a:latin typeface="Berlin Sans FB" pitchFamily="34" charset="0"/>
              </a:defRPr>
            </a:lvl6pPr>
            <a:lvl7pPr marL="685800" algn="ctr" rtl="0" eaLnBrk="1" fontAlgn="base" hangingPunct="1">
              <a:spcBef>
                <a:spcPct val="0"/>
              </a:spcBef>
              <a:spcAft>
                <a:spcPct val="0"/>
              </a:spcAft>
              <a:defRPr sz="3300">
                <a:solidFill>
                  <a:schemeClr val="tx1"/>
                </a:solidFill>
                <a:latin typeface="Berlin Sans FB" pitchFamily="34" charset="0"/>
              </a:defRPr>
            </a:lvl7pPr>
            <a:lvl8pPr marL="1028700" algn="ctr" rtl="0" eaLnBrk="1" fontAlgn="base" hangingPunct="1">
              <a:spcBef>
                <a:spcPct val="0"/>
              </a:spcBef>
              <a:spcAft>
                <a:spcPct val="0"/>
              </a:spcAft>
              <a:defRPr sz="3300">
                <a:solidFill>
                  <a:schemeClr val="tx1"/>
                </a:solidFill>
                <a:latin typeface="Berlin Sans FB" pitchFamily="34" charset="0"/>
              </a:defRPr>
            </a:lvl8pPr>
            <a:lvl9pPr marL="1371600" algn="ctr" rtl="0" eaLnBrk="1" fontAlgn="base" hangingPunct="1">
              <a:spcBef>
                <a:spcPct val="0"/>
              </a:spcBef>
              <a:spcAft>
                <a:spcPct val="0"/>
              </a:spcAft>
              <a:defRPr sz="3300">
                <a:solidFill>
                  <a:schemeClr val="tx1"/>
                </a:solidFill>
                <a:latin typeface="Berlin Sans FB" pitchFamily="34" charset="0"/>
              </a:defRPr>
            </a:lvl9pPr>
          </a:lstStyle>
          <a:p>
            <a:r>
              <a:rPr lang="en-US" sz="3600" b="1" dirty="0" smtClean="0"/>
              <a:t>OTAN Tech Talk:  </a:t>
            </a:r>
            <a:br>
              <a:rPr lang="en-US" sz="3600" b="1" dirty="0" smtClean="0"/>
            </a:br>
            <a:r>
              <a:rPr lang="en-US" sz="3600" b="1" dirty="0" smtClean="0"/>
              <a:t>LinkedIn for Adult Educators</a:t>
            </a:r>
            <a:r>
              <a:rPr lang="en-US" dirty="0" smtClean="0"/>
              <a:t/>
            </a:r>
            <a:br>
              <a:rPr lang="en-US" dirty="0" smtClean="0"/>
            </a:br>
            <a:endParaRPr lang="en-US" dirty="0"/>
          </a:p>
        </p:txBody>
      </p:sp>
      <p:sp>
        <p:nvSpPr>
          <p:cNvPr id="6" name="Subtitle 5"/>
          <p:cNvSpPr txBox="1">
            <a:spLocks/>
          </p:cNvSpPr>
          <p:nvPr/>
        </p:nvSpPr>
        <p:spPr>
          <a:xfrm>
            <a:off x="914400" y="5181600"/>
            <a:ext cx="7391400" cy="990600"/>
          </a:xfrm>
          <a:prstGeom prst="rect">
            <a:avLst/>
          </a:prstGeom>
        </p:spPr>
        <p:txBody>
          <a:bodyPr/>
          <a:lstStyle>
            <a:lvl1pPr marL="257175" indent="-257175" algn="l" rtl="0" eaLnBrk="1" fontAlgn="base" hangingPunct="1">
              <a:spcBef>
                <a:spcPct val="20000"/>
              </a:spcBef>
              <a:spcAft>
                <a:spcPct val="0"/>
              </a:spcAft>
              <a:buFont typeface="Arial" charset="0"/>
              <a:buChar char="•"/>
              <a:defRPr sz="2400" kern="1200">
                <a:solidFill>
                  <a:schemeClr val="tx1"/>
                </a:solidFill>
                <a:latin typeface="Berlin Sans FB" pitchFamily="34" charset="0"/>
                <a:ea typeface="+mn-ea"/>
                <a:cs typeface="+mn-cs"/>
              </a:defRPr>
            </a:lvl1pPr>
            <a:lvl2pPr marL="557213" indent="-214313" algn="l" rtl="0" eaLnBrk="1" fontAlgn="base" hangingPunct="1">
              <a:spcBef>
                <a:spcPct val="20000"/>
              </a:spcBef>
              <a:spcAft>
                <a:spcPct val="0"/>
              </a:spcAft>
              <a:buFont typeface="Arial" charset="0"/>
              <a:buChar char="–"/>
              <a:defRPr sz="2100" kern="1200">
                <a:solidFill>
                  <a:schemeClr val="tx1"/>
                </a:solidFill>
                <a:latin typeface="Berlin Sans FB" pitchFamily="34" charset="0"/>
                <a:ea typeface="+mn-ea"/>
                <a:cs typeface="+mn-cs"/>
              </a:defRPr>
            </a:lvl2pPr>
            <a:lvl3pPr marL="857250" indent="-171450" algn="l" rtl="0" eaLnBrk="1" fontAlgn="base" hangingPunct="1">
              <a:spcBef>
                <a:spcPct val="20000"/>
              </a:spcBef>
              <a:spcAft>
                <a:spcPct val="0"/>
              </a:spcAft>
              <a:buFont typeface="Arial" charset="0"/>
              <a:buChar char="•"/>
              <a:defRPr kern="1200">
                <a:solidFill>
                  <a:schemeClr val="tx1"/>
                </a:solidFill>
                <a:latin typeface="Berlin Sans FB" pitchFamily="34" charset="0"/>
                <a:ea typeface="+mn-ea"/>
                <a:cs typeface="+mn-cs"/>
              </a:defRPr>
            </a:lvl3pPr>
            <a:lvl4pPr marL="1200150" indent="-171450" algn="l" rtl="0" eaLnBrk="1" fontAlgn="base" hangingPunct="1">
              <a:spcBef>
                <a:spcPct val="20000"/>
              </a:spcBef>
              <a:spcAft>
                <a:spcPct val="0"/>
              </a:spcAft>
              <a:buFont typeface="Arial" charset="0"/>
              <a:buChar char="–"/>
              <a:defRPr sz="1500" kern="1200">
                <a:solidFill>
                  <a:schemeClr val="tx1"/>
                </a:solidFill>
                <a:latin typeface="Berlin Sans FB" pitchFamily="34" charset="0"/>
                <a:ea typeface="+mn-ea"/>
                <a:cs typeface="+mn-cs"/>
              </a:defRPr>
            </a:lvl4pPr>
            <a:lvl5pPr marL="1543050" indent="-171450" algn="l" rtl="0" eaLnBrk="1" fontAlgn="base" hangingPunct="1">
              <a:spcBef>
                <a:spcPct val="20000"/>
              </a:spcBef>
              <a:spcAft>
                <a:spcPct val="0"/>
              </a:spcAft>
              <a:buFont typeface="Arial" charset="0"/>
              <a:buChar char="»"/>
              <a:defRPr sz="1500" kern="1200">
                <a:solidFill>
                  <a:schemeClr val="tx1"/>
                </a:solidFill>
                <a:latin typeface="Berlin Sans FB"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lvl="0" indent="0" algn="ctr">
              <a:buNone/>
            </a:pPr>
            <a:r>
              <a:rPr lang="en-US" dirty="0">
                <a:solidFill>
                  <a:prstClr val="black">
                    <a:tint val="75000"/>
                  </a:prstClr>
                </a:solidFill>
              </a:rPr>
              <a:t>Karla Frizler, </a:t>
            </a:r>
            <a:r>
              <a:rPr lang="en-US" dirty="0" smtClean="0">
                <a:solidFill>
                  <a:prstClr val="black">
                    <a:tint val="75000"/>
                  </a:prstClr>
                </a:solidFill>
              </a:rPr>
              <a:t>Subject Matter Expert for OTAN</a:t>
            </a:r>
            <a:endParaRPr lang="en-US" dirty="0">
              <a:solidFill>
                <a:prstClr val="black">
                  <a:tint val="75000"/>
                </a:prstClr>
              </a:solidFill>
            </a:endParaRPr>
          </a:p>
          <a:p>
            <a:pPr marL="0" lvl="0" indent="0" algn="ctr">
              <a:buNone/>
            </a:pPr>
            <a:r>
              <a:rPr lang="en-US" dirty="0">
                <a:solidFill>
                  <a:prstClr val="black">
                    <a:tint val="75000"/>
                  </a:prstClr>
                </a:solidFill>
              </a:rPr>
              <a:t>Webinar </a:t>
            </a:r>
            <a:r>
              <a:rPr lang="en-US" dirty="0" smtClean="0">
                <a:solidFill>
                  <a:prstClr val="black">
                    <a:tint val="75000"/>
                  </a:prstClr>
                </a:solidFill>
              </a:rPr>
              <a:t>7/13/</a:t>
            </a:r>
            <a:r>
              <a:rPr lang="en-US" dirty="0">
                <a:solidFill>
                  <a:prstClr val="black">
                    <a:tint val="75000"/>
                  </a:prstClr>
                </a:solidFill>
              </a:rPr>
              <a:t>2018</a:t>
            </a:r>
          </a:p>
          <a:p>
            <a:pPr marL="0" indent="0" algn="ctr">
              <a:buNone/>
            </a:pPr>
            <a:endParaRPr lang="en-US" dirty="0"/>
          </a:p>
        </p:txBody>
      </p:sp>
      <p:pic>
        <p:nvPicPr>
          <p:cNvPr id="2" name="Picture 1" descr="linked_in_grou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2590800"/>
            <a:ext cx="2286000" cy="2286000"/>
          </a:xfrm>
          <a:prstGeom prst="rect">
            <a:avLst/>
          </a:prstGeom>
        </p:spPr>
      </p:pic>
    </p:spTree>
    <p:extLst>
      <p:ext uri="{BB962C8B-B14F-4D97-AF65-F5344CB8AC3E}">
        <p14:creationId xmlns:p14="http://schemas.microsoft.com/office/powerpoint/2010/main" val="125734374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152400" y="1219200"/>
            <a:ext cx="8839200" cy="1143000"/>
          </a:xfrm>
        </p:spPr>
        <p:txBody>
          <a:bodyPr/>
          <a:lstStyle/>
          <a:p>
            <a:r>
              <a:rPr lang="en-US" dirty="0" smtClean="0">
                <a:latin typeface="Berlin Sans FB" charset="0"/>
              </a:rPr>
              <a:t>Questions?  Comments?  Need more??</a:t>
            </a:r>
            <a:endParaRPr lang="en-US" dirty="0">
              <a:latin typeface="Berlin Sans FB" charset="0"/>
            </a:endParaRPr>
          </a:p>
        </p:txBody>
      </p:sp>
      <p:sp>
        <p:nvSpPr>
          <p:cNvPr id="71682" name="Content Placeholder 2"/>
          <p:cNvSpPr>
            <a:spLocks noGrp="1"/>
          </p:cNvSpPr>
          <p:nvPr>
            <p:ph idx="1"/>
          </p:nvPr>
        </p:nvSpPr>
        <p:spPr>
          <a:xfrm>
            <a:off x="3048000" y="2286000"/>
            <a:ext cx="5943600" cy="3124200"/>
          </a:xfrm>
        </p:spPr>
        <p:txBody>
          <a:bodyPr/>
          <a:lstStyle/>
          <a:p>
            <a:pPr marL="0" indent="0">
              <a:buFont typeface="Arial" charset="0"/>
              <a:buNone/>
            </a:pPr>
            <a:r>
              <a:rPr lang="en-US" b="1" dirty="0" smtClean="0">
                <a:latin typeface="Berlin Sans FB" charset="0"/>
              </a:rPr>
              <a:t>Stay online for Q&amp;A!</a:t>
            </a:r>
          </a:p>
          <a:p>
            <a:pPr marL="0" indent="0">
              <a:buFont typeface="Arial" charset="0"/>
              <a:buNone/>
            </a:pPr>
            <a:endParaRPr lang="en-US" dirty="0" smtClean="0">
              <a:latin typeface="Berlin Sans FB" charset="0"/>
            </a:endParaRPr>
          </a:p>
          <a:p>
            <a:pPr marL="0" indent="0">
              <a:buFont typeface="Arial" charset="0"/>
              <a:buNone/>
            </a:pPr>
            <a:r>
              <a:rPr lang="en-US" dirty="0" smtClean="0">
                <a:latin typeface="Berlin Sans FB" charset="0"/>
              </a:rPr>
              <a:t>Karla Frizler, OTAN Subject Matter Expert</a:t>
            </a:r>
          </a:p>
          <a:p>
            <a:pPr marL="0" indent="0">
              <a:buFont typeface="Arial" charset="0"/>
              <a:buNone/>
            </a:pPr>
            <a:r>
              <a:rPr lang="en-US" b="1" dirty="0" err="1" smtClean="0">
                <a:latin typeface="Berlin Sans FB" charset="0"/>
              </a:rPr>
              <a:t>frizteach.weebly.com</a:t>
            </a:r>
            <a:r>
              <a:rPr lang="en-US" b="1" dirty="0" smtClean="0">
                <a:latin typeface="Berlin Sans FB" charset="0"/>
              </a:rPr>
              <a:t>, </a:t>
            </a:r>
            <a:r>
              <a:rPr lang="en-US" b="1" dirty="0" err="1" smtClean="0">
                <a:latin typeface="Berlin Sans FB" charset="0"/>
              </a:rPr>
              <a:t>kfriz@me.com</a:t>
            </a:r>
            <a:endParaRPr lang="en-US" b="1" dirty="0" smtClean="0">
              <a:latin typeface="Berlin Sans FB" charset="0"/>
            </a:endParaRPr>
          </a:p>
          <a:p>
            <a:pPr marL="0" indent="0">
              <a:buFont typeface="Arial" charset="0"/>
              <a:buNone/>
            </a:pPr>
            <a:endParaRPr lang="en-US" dirty="0" smtClean="0">
              <a:latin typeface="Berlin Sans FB" charset="0"/>
            </a:endParaRPr>
          </a:p>
          <a:p>
            <a:pPr marL="0" indent="0">
              <a:buFont typeface="Arial" charset="0"/>
              <a:buNone/>
            </a:pPr>
            <a:r>
              <a:rPr lang="en-US" i="1" dirty="0" smtClean="0">
                <a:latin typeface="Berlin Sans FB" charset="0"/>
              </a:rPr>
              <a:t>To arrange training for your WIOA-funded agency, please contact OTAN directly</a:t>
            </a:r>
            <a:endParaRPr lang="en-US" sz="2400" i="1" dirty="0">
              <a:latin typeface="Berlin Sans FB" charset="0"/>
            </a:endParaRPr>
          </a:p>
        </p:txBody>
      </p:sp>
      <p:pic>
        <p:nvPicPr>
          <p:cNvPr id="71683" name="Picture 1" descr="14910311_1757729011158733_2891035026482825516_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047142"/>
            <a:ext cx="2215645" cy="2210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04800" y="5791200"/>
            <a:ext cx="3810000" cy="461665"/>
          </a:xfrm>
          <a:prstGeom prst="rect">
            <a:avLst/>
          </a:prstGeom>
          <a:noFill/>
        </p:spPr>
        <p:txBody>
          <a:bodyPr wrap="square" rtlCol="0">
            <a:spAutoFit/>
          </a:bodyPr>
          <a:lstStyle/>
          <a:p>
            <a:r>
              <a:rPr lang="en-US" sz="1200" i="1" dirty="0" smtClean="0"/>
              <a:t>Many thanks to #</a:t>
            </a:r>
            <a:r>
              <a:rPr lang="en-US" sz="1200" i="1" dirty="0" err="1" smtClean="0"/>
              <a:t>DeepGenius</a:t>
            </a:r>
            <a:r>
              <a:rPr lang="en-US" sz="1200" i="1" dirty="0" smtClean="0"/>
              <a:t> Nancy </a:t>
            </a:r>
            <a:r>
              <a:rPr lang="en-US" sz="1200" i="1" dirty="0" err="1" smtClean="0"/>
              <a:t>Marmolejo</a:t>
            </a:r>
            <a:r>
              <a:rPr lang="en-US" sz="1200" i="1" dirty="0" smtClean="0"/>
              <a:t> for introducing me to the advanced features of LinkedIn.</a:t>
            </a:r>
            <a:endParaRPr lang="en-US" sz="1200" i="1" dirty="0"/>
          </a:p>
        </p:txBody>
      </p:sp>
    </p:spTree>
    <p:extLst>
      <p:ext uri="{BB962C8B-B14F-4D97-AF65-F5344CB8AC3E}">
        <p14:creationId xmlns:p14="http://schemas.microsoft.com/office/powerpoint/2010/main" val="39054047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099" y="2057400"/>
            <a:ext cx="8229600" cy="1066800"/>
          </a:xfrm>
        </p:spPr>
        <p:txBody>
          <a:bodyPr/>
          <a:lstStyle/>
          <a:p>
            <a:r>
              <a:rPr lang="en-US" dirty="0" smtClean="0"/>
              <a:t>Thank you!</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0194" y="4904558"/>
            <a:ext cx="1227411" cy="429442"/>
          </a:xfrm>
          <a:prstGeom prst="rect">
            <a:avLst/>
          </a:prstGeom>
        </p:spPr>
      </p:pic>
      <p:sp>
        <p:nvSpPr>
          <p:cNvPr id="4" name="Footer Placeholder 3"/>
          <p:cNvSpPr>
            <a:spLocks noGrp="1"/>
          </p:cNvSpPr>
          <p:nvPr>
            <p:ph type="ftr" sz="quarter" idx="11"/>
          </p:nvPr>
        </p:nvSpPr>
        <p:spPr>
          <a:xfrm>
            <a:off x="228599" y="5334000"/>
            <a:ext cx="8610600" cy="1295400"/>
          </a:xfrm>
        </p:spPr>
        <p:txBody>
          <a:bodyPr/>
          <a:lstStyle/>
          <a:p>
            <a:endParaRPr lang="en-US" dirty="0" smtClean="0"/>
          </a:p>
          <a:p>
            <a:endParaRPr lang="en-US" dirty="0"/>
          </a:p>
          <a:p>
            <a:r>
              <a:rPr lang="en-US" dirty="0" smtClean="0"/>
              <a:t>This work is licensed under the Creative Commons Attribution 4.0 International License. To view a copy of this license, visit </a:t>
            </a:r>
            <a:r>
              <a:rPr lang="en-US" dirty="0" smtClean="0">
                <a:hlinkClick r:id="rId3"/>
              </a:rPr>
              <a:t>http://creativecommons.org/licenses/by/4.0/</a:t>
            </a:r>
            <a:r>
              <a:rPr lang="en-US" dirty="0" smtClean="0"/>
              <a:t>.</a:t>
            </a:r>
          </a:p>
          <a:p>
            <a:endParaRPr lang="en-US" dirty="0" smtClean="0"/>
          </a:p>
          <a:p>
            <a:r>
              <a:rPr lang="en-US" dirty="0"/>
              <a:t>OTAN activities are funded by contract CN150138 from the Adult Education Office, in the Coordinated Student Support and Adult Education Division, California Department of Education, with funds provided through Federal P.L., 105-220, Section 223. However, OTAN content does not necessarily reflect the position of that department or the U.S. Department of Education.</a:t>
            </a:r>
          </a:p>
          <a:p>
            <a:endParaRPr lang="en-US" dirty="0" smtClean="0"/>
          </a:p>
          <a:p>
            <a:endParaRPr lang="en-US" dirty="0"/>
          </a:p>
        </p:txBody>
      </p:sp>
    </p:spTree>
    <p:extLst>
      <p:ext uri="{BB962C8B-B14F-4D97-AF65-F5344CB8AC3E}">
        <p14:creationId xmlns:p14="http://schemas.microsoft.com/office/powerpoint/2010/main" val="82403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914400"/>
          </a:xfrm>
        </p:spPr>
        <p:txBody>
          <a:bodyPr/>
          <a:lstStyle/>
          <a:p>
            <a:r>
              <a:rPr lang="en-US" dirty="0" smtClean="0"/>
              <a:t>AGENDA</a:t>
            </a:r>
            <a:endParaRPr lang="en-US" dirty="0"/>
          </a:p>
        </p:txBody>
      </p:sp>
      <p:sp>
        <p:nvSpPr>
          <p:cNvPr id="3" name="Content Placeholder 2"/>
          <p:cNvSpPr>
            <a:spLocks noGrp="1"/>
          </p:cNvSpPr>
          <p:nvPr>
            <p:ph idx="1"/>
          </p:nvPr>
        </p:nvSpPr>
        <p:spPr>
          <a:xfrm>
            <a:off x="457200" y="2057400"/>
            <a:ext cx="8382000" cy="4267200"/>
          </a:xfrm>
        </p:spPr>
        <p:txBody>
          <a:bodyPr/>
          <a:lstStyle/>
          <a:p>
            <a:pPr marL="0" indent="0">
              <a:buNone/>
            </a:pPr>
            <a:r>
              <a:rPr lang="en-US" dirty="0" smtClean="0"/>
              <a:t>Overview:  This OTAN Tech Talk features tips for adult educators to maximize use of LinkedIn to showcase professional expertise.  Explore strategies for personal branding, job posting/searches, self publishing, and networking with local and global colleagues.  </a:t>
            </a:r>
          </a:p>
          <a:p>
            <a:pPr marL="0" indent="0">
              <a:buNone/>
            </a:pPr>
            <a:endParaRPr lang="en-US" dirty="0" smtClean="0"/>
          </a:p>
          <a:p>
            <a:pPr marL="0" indent="0">
              <a:buNone/>
            </a:pPr>
            <a:r>
              <a:rPr lang="en-US" dirty="0" smtClean="0"/>
              <a:t>Topics:</a:t>
            </a:r>
          </a:p>
          <a:p>
            <a:pPr lvl="0"/>
            <a:r>
              <a:rPr lang="en-US" sz="2000" dirty="0" smtClean="0"/>
              <a:t>Creating </a:t>
            </a:r>
            <a:r>
              <a:rPr lang="en-US" sz="2000" dirty="0"/>
              <a:t>an account and setting up your profile</a:t>
            </a:r>
          </a:p>
          <a:p>
            <a:pPr lvl="0"/>
            <a:r>
              <a:rPr lang="en-US" sz="2000" dirty="0"/>
              <a:t>Connecting with, recommending, and endorsing colleagues</a:t>
            </a:r>
          </a:p>
          <a:p>
            <a:pPr lvl="0"/>
            <a:r>
              <a:rPr lang="en-US" sz="2000" dirty="0"/>
              <a:t>Posting and searching for jobs</a:t>
            </a:r>
          </a:p>
          <a:p>
            <a:pPr lvl="0"/>
            <a:r>
              <a:rPr lang="en-US" sz="2000" dirty="0"/>
              <a:t>Publishing content </a:t>
            </a:r>
            <a:r>
              <a:rPr lang="en-US" sz="2000" dirty="0" smtClean="0"/>
              <a:t>(such as articles) on </a:t>
            </a:r>
            <a:r>
              <a:rPr lang="en-US" sz="2000" dirty="0"/>
              <a:t>topics of interest in your field</a:t>
            </a:r>
          </a:p>
          <a:p>
            <a:pPr marL="0" indent="0">
              <a:buNone/>
            </a:pPr>
            <a:endParaRPr lang="en-US" sz="2000" dirty="0" smtClean="0"/>
          </a:p>
        </p:txBody>
      </p:sp>
    </p:spTree>
    <p:extLst>
      <p:ext uri="{BB962C8B-B14F-4D97-AF65-F5344CB8AC3E}">
        <p14:creationId xmlns:p14="http://schemas.microsoft.com/office/powerpoint/2010/main" val="11587883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3" end="3"/>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lstStyle/>
          <a:p>
            <a:r>
              <a:rPr lang="en-US" dirty="0" smtClean="0"/>
              <a:t>What is LinkedIn?</a:t>
            </a:r>
            <a:endParaRPr lang="en-US" dirty="0"/>
          </a:p>
        </p:txBody>
      </p:sp>
      <p:sp>
        <p:nvSpPr>
          <p:cNvPr id="3" name="Content Placeholder 2"/>
          <p:cNvSpPr txBox="1">
            <a:spLocks/>
          </p:cNvSpPr>
          <p:nvPr/>
        </p:nvSpPr>
        <p:spPr>
          <a:xfrm>
            <a:off x="457200" y="1905000"/>
            <a:ext cx="8382000" cy="4343400"/>
          </a:xfrm>
          <a:prstGeom prst="rect">
            <a:avLst/>
          </a:prstGeom>
        </p:spPr>
        <p:txBody>
          <a:bodyPr/>
          <a:lstStyle>
            <a:lvl1pPr marL="257175" indent="-257175" algn="l" rtl="0" eaLnBrk="1" fontAlgn="base" hangingPunct="1">
              <a:spcBef>
                <a:spcPct val="20000"/>
              </a:spcBef>
              <a:spcAft>
                <a:spcPct val="0"/>
              </a:spcAft>
              <a:buFont typeface="Arial" charset="0"/>
              <a:buChar char="•"/>
              <a:defRPr sz="2400" kern="1200">
                <a:solidFill>
                  <a:schemeClr val="tx1"/>
                </a:solidFill>
                <a:latin typeface="Berlin Sans FB" pitchFamily="34" charset="0"/>
                <a:ea typeface="+mn-ea"/>
                <a:cs typeface="+mn-cs"/>
              </a:defRPr>
            </a:lvl1pPr>
            <a:lvl2pPr marL="557213" indent="-214313" algn="l" rtl="0" eaLnBrk="1" fontAlgn="base" hangingPunct="1">
              <a:spcBef>
                <a:spcPct val="20000"/>
              </a:spcBef>
              <a:spcAft>
                <a:spcPct val="0"/>
              </a:spcAft>
              <a:buFont typeface="Arial" charset="0"/>
              <a:buChar char="–"/>
              <a:defRPr sz="2100" kern="1200">
                <a:solidFill>
                  <a:schemeClr val="tx1"/>
                </a:solidFill>
                <a:latin typeface="Berlin Sans FB" pitchFamily="34" charset="0"/>
                <a:ea typeface="+mn-ea"/>
                <a:cs typeface="+mn-cs"/>
              </a:defRPr>
            </a:lvl2pPr>
            <a:lvl3pPr marL="857250" indent="-171450" algn="l" rtl="0" eaLnBrk="1" fontAlgn="base" hangingPunct="1">
              <a:spcBef>
                <a:spcPct val="20000"/>
              </a:spcBef>
              <a:spcAft>
                <a:spcPct val="0"/>
              </a:spcAft>
              <a:buFont typeface="Arial" charset="0"/>
              <a:buChar char="•"/>
              <a:defRPr kern="1200">
                <a:solidFill>
                  <a:schemeClr val="tx1"/>
                </a:solidFill>
                <a:latin typeface="Berlin Sans FB" pitchFamily="34" charset="0"/>
                <a:ea typeface="+mn-ea"/>
                <a:cs typeface="+mn-cs"/>
              </a:defRPr>
            </a:lvl3pPr>
            <a:lvl4pPr marL="1200150" indent="-171450" algn="l" rtl="0" eaLnBrk="1" fontAlgn="base" hangingPunct="1">
              <a:spcBef>
                <a:spcPct val="20000"/>
              </a:spcBef>
              <a:spcAft>
                <a:spcPct val="0"/>
              </a:spcAft>
              <a:buFont typeface="Arial" charset="0"/>
              <a:buChar char="–"/>
              <a:defRPr sz="1500" kern="1200">
                <a:solidFill>
                  <a:schemeClr val="tx1"/>
                </a:solidFill>
                <a:latin typeface="Berlin Sans FB" pitchFamily="34" charset="0"/>
                <a:ea typeface="+mn-ea"/>
                <a:cs typeface="+mn-cs"/>
              </a:defRPr>
            </a:lvl4pPr>
            <a:lvl5pPr marL="1543050" indent="-171450" algn="l" rtl="0" eaLnBrk="1" fontAlgn="base" hangingPunct="1">
              <a:spcBef>
                <a:spcPct val="20000"/>
              </a:spcBef>
              <a:spcAft>
                <a:spcPct val="0"/>
              </a:spcAft>
              <a:buFont typeface="Arial" charset="0"/>
              <a:buChar char="»"/>
              <a:defRPr sz="1500" kern="1200">
                <a:solidFill>
                  <a:schemeClr val="tx1"/>
                </a:solidFill>
                <a:latin typeface="Berlin Sans FB"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smtClean="0"/>
              <a:t>Online network of professionals</a:t>
            </a:r>
            <a:br>
              <a:rPr lang="en-US" dirty="0" smtClean="0"/>
            </a:br>
            <a:endParaRPr lang="en-US" dirty="0" smtClean="0"/>
          </a:p>
          <a:p>
            <a:r>
              <a:rPr lang="en-US" dirty="0" smtClean="0"/>
              <a:t>Search engine powered by keywords</a:t>
            </a:r>
          </a:p>
          <a:p>
            <a:endParaRPr lang="en-US" dirty="0" smtClean="0"/>
          </a:p>
        </p:txBody>
      </p:sp>
    </p:spTree>
    <p:extLst>
      <p:ext uri="{BB962C8B-B14F-4D97-AF65-F5344CB8AC3E}">
        <p14:creationId xmlns:p14="http://schemas.microsoft.com/office/powerpoint/2010/main" val="7777031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66800"/>
          </a:xfrm>
        </p:spPr>
        <p:txBody>
          <a:bodyPr/>
          <a:lstStyle/>
          <a:p>
            <a:r>
              <a:rPr lang="en-US" dirty="0" smtClean="0"/>
              <a:t>Why Use LinkedIn?</a:t>
            </a:r>
            <a:endParaRPr lang="en-US" dirty="0"/>
          </a:p>
        </p:txBody>
      </p:sp>
      <p:sp>
        <p:nvSpPr>
          <p:cNvPr id="3" name="Content Placeholder 2"/>
          <p:cNvSpPr txBox="1">
            <a:spLocks/>
          </p:cNvSpPr>
          <p:nvPr/>
        </p:nvSpPr>
        <p:spPr>
          <a:xfrm>
            <a:off x="457200" y="1905000"/>
            <a:ext cx="8382000" cy="4343400"/>
          </a:xfrm>
          <a:prstGeom prst="rect">
            <a:avLst/>
          </a:prstGeom>
        </p:spPr>
        <p:txBody>
          <a:bodyPr/>
          <a:lstStyle>
            <a:lvl1pPr marL="257175" indent="-257175" algn="l" rtl="0" eaLnBrk="1" fontAlgn="base" hangingPunct="1">
              <a:spcBef>
                <a:spcPct val="20000"/>
              </a:spcBef>
              <a:spcAft>
                <a:spcPct val="0"/>
              </a:spcAft>
              <a:buFont typeface="Arial" charset="0"/>
              <a:buChar char="•"/>
              <a:defRPr sz="2400" kern="1200">
                <a:solidFill>
                  <a:schemeClr val="tx1"/>
                </a:solidFill>
                <a:latin typeface="Berlin Sans FB" pitchFamily="34" charset="0"/>
                <a:ea typeface="+mn-ea"/>
                <a:cs typeface="+mn-cs"/>
              </a:defRPr>
            </a:lvl1pPr>
            <a:lvl2pPr marL="557213" indent="-214313" algn="l" rtl="0" eaLnBrk="1" fontAlgn="base" hangingPunct="1">
              <a:spcBef>
                <a:spcPct val="20000"/>
              </a:spcBef>
              <a:spcAft>
                <a:spcPct val="0"/>
              </a:spcAft>
              <a:buFont typeface="Arial" charset="0"/>
              <a:buChar char="–"/>
              <a:defRPr sz="2100" kern="1200">
                <a:solidFill>
                  <a:schemeClr val="tx1"/>
                </a:solidFill>
                <a:latin typeface="Berlin Sans FB" pitchFamily="34" charset="0"/>
                <a:ea typeface="+mn-ea"/>
                <a:cs typeface="+mn-cs"/>
              </a:defRPr>
            </a:lvl2pPr>
            <a:lvl3pPr marL="857250" indent="-171450" algn="l" rtl="0" eaLnBrk="1" fontAlgn="base" hangingPunct="1">
              <a:spcBef>
                <a:spcPct val="20000"/>
              </a:spcBef>
              <a:spcAft>
                <a:spcPct val="0"/>
              </a:spcAft>
              <a:buFont typeface="Arial" charset="0"/>
              <a:buChar char="•"/>
              <a:defRPr kern="1200">
                <a:solidFill>
                  <a:schemeClr val="tx1"/>
                </a:solidFill>
                <a:latin typeface="Berlin Sans FB" pitchFamily="34" charset="0"/>
                <a:ea typeface="+mn-ea"/>
                <a:cs typeface="+mn-cs"/>
              </a:defRPr>
            </a:lvl3pPr>
            <a:lvl4pPr marL="1200150" indent="-171450" algn="l" rtl="0" eaLnBrk="1" fontAlgn="base" hangingPunct="1">
              <a:spcBef>
                <a:spcPct val="20000"/>
              </a:spcBef>
              <a:spcAft>
                <a:spcPct val="0"/>
              </a:spcAft>
              <a:buFont typeface="Arial" charset="0"/>
              <a:buChar char="–"/>
              <a:defRPr sz="1500" kern="1200">
                <a:solidFill>
                  <a:schemeClr val="tx1"/>
                </a:solidFill>
                <a:latin typeface="Berlin Sans FB" pitchFamily="34" charset="0"/>
                <a:ea typeface="+mn-ea"/>
                <a:cs typeface="+mn-cs"/>
              </a:defRPr>
            </a:lvl4pPr>
            <a:lvl5pPr marL="1543050" indent="-171450" algn="l" rtl="0" eaLnBrk="1" fontAlgn="base" hangingPunct="1">
              <a:spcBef>
                <a:spcPct val="20000"/>
              </a:spcBef>
              <a:spcAft>
                <a:spcPct val="0"/>
              </a:spcAft>
              <a:buFont typeface="Arial" charset="0"/>
              <a:buChar char="»"/>
              <a:defRPr sz="1500" kern="1200">
                <a:solidFill>
                  <a:schemeClr val="tx1"/>
                </a:solidFill>
                <a:latin typeface="Berlin Sans FB"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lvl="0"/>
            <a:r>
              <a:rPr lang="en-US" dirty="0"/>
              <a:t>Showcase professional expertise</a:t>
            </a:r>
          </a:p>
          <a:p>
            <a:pPr lvl="0"/>
            <a:r>
              <a:rPr lang="en-US" dirty="0"/>
              <a:t>Provide links to examples of work</a:t>
            </a:r>
          </a:p>
          <a:p>
            <a:pPr lvl="0"/>
            <a:r>
              <a:rPr lang="en-US" dirty="0"/>
              <a:t>Exchange recommendations &amp; endorsements with others</a:t>
            </a:r>
          </a:p>
          <a:p>
            <a:pPr lvl="0"/>
            <a:r>
              <a:rPr lang="en-US" dirty="0"/>
              <a:t>Follow up after conferences or professional development</a:t>
            </a:r>
          </a:p>
          <a:p>
            <a:pPr lvl="0"/>
            <a:r>
              <a:rPr lang="en-US" dirty="0"/>
              <a:t>Search for job </a:t>
            </a:r>
            <a:r>
              <a:rPr lang="en-US" dirty="0" smtClean="0"/>
              <a:t>openings </a:t>
            </a:r>
          </a:p>
          <a:p>
            <a:pPr lvl="0"/>
            <a:r>
              <a:rPr lang="en-US" dirty="0" smtClean="0"/>
              <a:t>Post </a:t>
            </a:r>
            <a:r>
              <a:rPr lang="en-US" dirty="0"/>
              <a:t>jobs and evaluate potential candidates </a:t>
            </a:r>
          </a:p>
          <a:p>
            <a:pPr lvl="0"/>
            <a:r>
              <a:rPr lang="en-US" dirty="0"/>
              <a:t>Research companies or agencies with which you may be collaborating  </a:t>
            </a:r>
          </a:p>
          <a:p>
            <a:pPr lvl="0"/>
            <a:r>
              <a:rPr lang="en-US" dirty="0"/>
              <a:t>Publish on topics of interest in your field of expertise</a:t>
            </a:r>
          </a:p>
          <a:p>
            <a:pPr lvl="0"/>
            <a:r>
              <a:rPr lang="en-US" dirty="0"/>
              <a:t>Stay connected with former colleagues and </a:t>
            </a:r>
            <a:r>
              <a:rPr lang="en-US" dirty="0" smtClean="0"/>
              <a:t>students</a:t>
            </a:r>
            <a:endParaRPr lang="en-US" dirty="0"/>
          </a:p>
        </p:txBody>
      </p:sp>
    </p:spTree>
    <p:extLst>
      <p:ext uri="{BB962C8B-B14F-4D97-AF65-F5344CB8AC3E}">
        <p14:creationId xmlns:p14="http://schemas.microsoft.com/office/powerpoint/2010/main" val="12494353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dirty="0" smtClean="0"/>
              <a:t>Getting Started</a:t>
            </a:r>
            <a:endParaRPr lang="en-US" dirty="0"/>
          </a:p>
        </p:txBody>
      </p:sp>
      <p:sp>
        <p:nvSpPr>
          <p:cNvPr id="3" name="Content Placeholder 2"/>
          <p:cNvSpPr>
            <a:spLocks noGrp="1"/>
          </p:cNvSpPr>
          <p:nvPr>
            <p:ph idx="1"/>
          </p:nvPr>
        </p:nvSpPr>
        <p:spPr>
          <a:xfrm>
            <a:off x="457200" y="2255837"/>
            <a:ext cx="3048000" cy="3916363"/>
          </a:xfrm>
        </p:spPr>
        <p:txBody>
          <a:bodyPr/>
          <a:lstStyle/>
          <a:p>
            <a:r>
              <a:rPr lang="en-US" dirty="0" smtClean="0"/>
              <a:t>Individual account</a:t>
            </a:r>
            <a:br>
              <a:rPr lang="en-US" dirty="0" smtClean="0"/>
            </a:br>
            <a:endParaRPr lang="en-US" dirty="0" smtClean="0"/>
          </a:p>
          <a:p>
            <a:r>
              <a:rPr lang="en-US" dirty="0" smtClean="0"/>
              <a:t>Company page</a:t>
            </a:r>
          </a:p>
          <a:p>
            <a:pPr lvl="1"/>
            <a:r>
              <a:rPr lang="en-US" dirty="0" smtClean="0"/>
              <a:t>Agencies</a:t>
            </a:r>
          </a:p>
          <a:p>
            <a:pPr lvl="1"/>
            <a:r>
              <a:rPr lang="en-US" dirty="0" smtClean="0"/>
              <a:t>Institutions</a:t>
            </a:r>
          </a:p>
          <a:p>
            <a:pPr lvl="1"/>
            <a:r>
              <a:rPr lang="en-US" dirty="0" smtClean="0"/>
              <a:t>Companies</a:t>
            </a:r>
          </a:p>
          <a:p>
            <a:pPr lvl="1"/>
            <a:r>
              <a:rPr lang="en-US" dirty="0" smtClean="0"/>
              <a:t>Consultants </a:t>
            </a:r>
            <a:br>
              <a:rPr lang="en-US" dirty="0" smtClean="0"/>
            </a:br>
            <a:r>
              <a:rPr lang="en-US" dirty="0" smtClean="0"/>
              <a:t>(e.g. tutoring)</a:t>
            </a:r>
          </a:p>
          <a:p>
            <a:pPr marL="342900" lvl="1" indent="0">
              <a:buNone/>
            </a:pPr>
            <a:endParaRPr lang="en-US" dirty="0"/>
          </a:p>
        </p:txBody>
      </p:sp>
      <p:pic>
        <p:nvPicPr>
          <p:cNvPr id="7" name="Picture 6"/>
          <p:cNvPicPr>
            <a:picLocks noChangeAspect="1"/>
          </p:cNvPicPr>
          <p:nvPr/>
        </p:nvPicPr>
        <p:blipFill>
          <a:blip r:embed="rId3"/>
          <a:stretch>
            <a:fillRect/>
          </a:stretch>
        </p:blipFill>
        <p:spPr>
          <a:xfrm>
            <a:off x="3683000" y="1981200"/>
            <a:ext cx="2413000" cy="2141113"/>
          </a:xfrm>
          <a:prstGeom prst="rect">
            <a:avLst/>
          </a:prstGeom>
        </p:spPr>
      </p:pic>
      <p:pic>
        <p:nvPicPr>
          <p:cNvPr id="8" name="Picture 7"/>
          <p:cNvPicPr>
            <a:picLocks noChangeAspect="1"/>
          </p:cNvPicPr>
          <p:nvPr/>
        </p:nvPicPr>
        <p:blipFill>
          <a:blip r:embed="rId4"/>
          <a:stretch>
            <a:fillRect/>
          </a:stretch>
        </p:blipFill>
        <p:spPr>
          <a:xfrm>
            <a:off x="5032833" y="3580203"/>
            <a:ext cx="4103910" cy="2668197"/>
          </a:xfrm>
          <a:prstGeom prst="rect">
            <a:avLst/>
          </a:prstGeom>
        </p:spPr>
      </p:pic>
    </p:spTree>
    <p:extLst>
      <p:ext uri="{BB962C8B-B14F-4D97-AF65-F5344CB8AC3E}">
        <p14:creationId xmlns:p14="http://schemas.microsoft.com/office/powerpoint/2010/main" val="379892648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an Account</a:t>
            </a:r>
            <a:endParaRPr lang="en-US" dirty="0"/>
          </a:p>
        </p:txBody>
      </p:sp>
      <p:sp>
        <p:nvSpPr>
          <p:cNvPr id="6" name="Content Placeholder 2"/>
          <p:cNvSpPr>
            <a:spLocks noGrp="1"/>
          </p:cNvSpPr>
          <p:nvPr>
            <p:ph sz="half" idx="1"/>
          </p:nvPr>
        </p:nvSpPr>
        <p:spPr>
          <a:xfrm>
            <a:off x="4343400" y="2514600"/>
            <a:ext cx="4191000" cy="2971800"/>
          </a:xfrm>
        </p:spPr>
        <p:txBody>
          <a:bodyPr/>
          <a:lstStyle/>
          <a:p>
            <a:pPr lvl="0"/>
            <a:r>
              <a:rPr lang="en-US" dirty="0" smtClean="0"/>
              <a:t>Sign up for a LinkedIn account</a:t>
            </a:r>
          </a:p>
          <a:p>
            <a:pPr lvl="1"/>
            <a:r>
              <a:rPr lang="en-US" dirty="0" smtClean="0"/>
              <a:t>Enter </a:t>
            </a:r>
            <a:r>
              <a:rPr lang="en-US" dirty="0"/>
              <a:t>your zip code, and most-recent job title and employer name</a:t>
            </a:r>
          </a:p>
          <a:p>
            <a:pPr lvl="1"/>
            <a:r>
              <a:rPr lang="en-US" dirty="0"/>
              <a:t>Connect to colleagues, friends, and family</a:t>
            </a:r>
          </a:p>
          <a:p>
            <a:pPr lvl="1"/>
            <a:r>
              <a:rPr lang="en-US" dirty="0"/>
              <a:t>Upload a </a:t>
            </a:r>
            <a:r>
              <a:rPr lang="en-US" dirty="0" smtClean="0"/>
              <a:t>photo</a:t>
            </a:r>
          </a:p>
          <a:p>
            <a:pPr lvl="1"/>
            <a:r>
              <a:rPr lang="en-US" dirty="0" smtClean="0"/>
              <a:t>OK to “Skip” and return later</a:t>
            </a:r>
            <a:endParaRPr lang="en-US" dirty="0"/>
          </a:p>
          <a:p>
            <a:endParaRPr lang="en-US" dirty="0" smtClean="0"/>
          </a:p>
          <a:p>
            <a:endParaRPr lang="en-US" dirty="0" smtClean="0"/>
          </a:p>
        </p:txBody>
      </p:sp>
      <p:pic>
        <p:nvPicPr>
          <p:cNvPr id="5" name="Picture 4"/>
          <p:cNvPicPr>
            <a:picLocks noChangeAspect="1"/>
          </p:cNvPicPr>
          <p:nvPr/>
        </p:nvPicPr>
        <p:blipFill>
          <a:blip r:embed="rId3"/>
          <a:stretch>
            <a:fillRect/>
          </a:stretch>
        </p:blipFill>
        <p:spPr>
          <a:xfrm>
            <a:off x="609600" y="2057400"/>
            <a:ext cx="3230880" cy="3860800"/>
          </a:xfrm>
          <a:prstGeom prst="rect">
            <a:avLst/>
          </a:prstGeom>
        </p:spPr>
      </p:pic>
    </p:spTree>
    <p:extLst>
      <p:ext uri="{BB962C8B-B14F-4D97-AF65-F5344CB8AC3E}">
        <p14:creationId xmlns:p14="http://schemas.microsoft.com/office/powerpoint/2010/main" val="85187525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Up a Profile</a:t>
            </a:r>
            <a:endParaRPr lang="en-US" dirty="0"/>
          </a:p>
        </p:txBody>
      </p:sp>
      <p:pic>
        <p:nvPicPr>
          <p:cNvPr id="3" name="Picture 2"/>
          <p:cNvPicPr>
            <a:picLocks noChangeAspect="1"/>
          </p:cNvPicPr>
          <p:nvPr/>
        </p:nvPicPr>
        <p:blipFill>
          <a:blip r:embed="rId3"/>
          <a:stretch>
            <a:fillRect/>
          </a:stretch>
        </p:blipFill>
        <p:spPr>
          <a:xfrm>
            <a:off x="2286000" y="2057400"/>
            <a:ext cx="4635500" cy="4279450"/>
          </a:xfrm>
          <a:prstGeom prst="rect">
            <a:avLst/>
          </a:prstGeom>
        </p:spPr>
      </p:pic>
    </p:spTree>
    <p:extLst>
      <p:ext uri="{BB962C8B-B14F-4D97-AF65-F5344CB8AC3E}">
        <p14:creationId xmlns:p14="http://schemas.microsoft.com/office/powerpoint/2010/main" val="107040032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dirty="0" smtClean="0"/>
              <a:t>Connecting With Colleagues</a:t>
            </a:r>
            <a:endParaRPr lang="en-US" dirty="0"/>
          </a:p>
        </p:txBody>
      </p:sp>
      <p:sp>
        <p:nvSpPr>
          <p:cNvPr id="3" name="Content Placeholder 2"/>
          <p:cNvSpPr>
            <a:spLocks noGrp="1"/>
          </p:cNvSpPr>
          <p:nvPr>
            <p:ph idx="1"/>
          </p:nvPr>
        </p:nvSpPr>
        <p:spPr>
          <a:xfrm>
            <a:off x="304800" y="2133600"/>
            <a:ext cx="3657600" cy="2819400"/>
          </a:xfrm>
        </p:spPr>
        <p:txBody>
          <a:bodyPr/>
          <a:lstStyle/>
          <a:p>
            <a:r>
              <a:rPr lang="en-US" dirty="0" smtClean="0"/>
              <a:t>“My Network”</a:t>
            </a:r>
          </a:p>
          <a:p>
            <a:r>
              <a:rPr lang="en-US" dirty="0" smtClean="0">
                <a:sym typeface="Wingdings"/>
              </a:rPr>
              <a:t>Manage/pending invitations</a:t>
            </a:r>
          </a:p>
          <a:p>
            <a:r>
              <a:rPr lang="en-US" dirty="0" smtClean="0">
                <a:sym typeface="Wingdings"/>
              </a:rPr>
              <a:t>“</a:t>
            </a:r>
            <a:r>
              <a:rPr lang="en-US" dirty="0" smtClean="0"/>
              <a:t>People you may know”</a:t>
            </a:r>
            <a:endParaRPr lang="en-US" dirty="0" smtClean="0">
              <a:sym typeface="Wingdings"/>
            </a:endParaRPr>
          </a:p>
          <a:p>
            <a:r>
              <a:rPr lang="en-US" dirty="0" smtClean="0"/>
              <a:t>“Your connections” </a:t>
            </a:r>
            <a:r>
              <a:rPr lang="mr-IN" dirty="0" smtClean="0"/>
              <a:t>–</a:t>
            </a:r>
            <a:r>
              <a:rPr lang="en-US" dirty="0" smtClean="0"/>
              <a:t> </a:t>
            </a:r>
            <a:r>
              <a:rPr lang="en-US" i="1" dirty="0" smtClean="0"/>
              <a:t>see all</a:t>
            </a:r>
            <a:r>
              <a:rPr lang="en-US" i="1" dirty="0" smtClean="0">
                <a:sym typeface="Wingdings"/>
              </a:rPr>
              <a:t/>
            </a:r>
            <a:br>
              <a:rPr lang="en-US" i="1" dirty="0" smtClean="0">
                <a:sym typeface="Wingdings"/>
              </a:rPr>
            </a:br>
            <a:endParaRPr lang="en-US" i="1" dirty="0" smtClean="0">
              <a:sym typeface="Wingdings"/>
            </a:endParaRPr>
          </a:p>
        </p:txBody>
      </p:sp>
      <p:grpSp>
        <p:nvGrpSpPr>
          <p:cNvPr id="9" name="Group 8"/>
          <p:cNvGrpSpPr/>
          <p:nvPr/>
        </p:nvGrpSpPr>
        <p:grpSpPr>
          <a:xfrm>
            <a:off x="1143000" y="4876800"/>
            <a:ext cx="2730500" cy="1600200"/>
            <a:chOff x="1143000" y="4876800"/>
            <a:chExt cx="2730500" cy="1600200"/>
          </a:xfrm>
        </p:grpSpPr>
        <p:pic>
          <p:nvPicPr>
            <p:cNvPr id="5" name="Picture 4"/>
            <p:cNvPicPr>
              <a:picLocks noChangeAspect="1"/>
            </p:cNvPicPr>
            <p:nvPr/>
          </p:nvPicPr>
          <p:blipFill>
            <a:blip r:embed="rId3"/>
            <a:stretch>
              <a:fillRect/>
            </a:stretch>
          </p:blipFill>
          <p:spPr>
            <a:xfrm>
              <a:off x="1143000" y="4876800"/>
              <a:ext cx="2730500" cy="1523795"/>
            </a:xfrm>
            <a:prstGeom prst="rect">
              <a:avLst/>
            </a:prstGeom>
          </p:spPr>
        </p:pic>
        <p:sp>
          <p:nvSpPr>
            <p:cNvPr id="4" name="Oval 3"/>
            <p:cNvSpPr/>
            <p:nvPr/>
          </p:nvSpPr>
          <p:spPr>
            <a:xfrm>
              <a:off x="1752600" y="5943600"/>
              <a:ext cx="1600200" cy="53340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4038600" y="2057400"/>
            <a:ext cx="4995804" cy="3962400"/>
            <a:chOff x="4038600" y="2057400"/>
            <a:chExt cx="4995804" cy="3962400"/>
          </a:xfrm>
        </p:grpSpPr>
        <p:pic>
          <p:nvPicPr>
            <p:cNvPr id="6" name="Picture 5"/>
            <p:cNvPicPr>
              <a:picLocks noChangeAspect="1"/>
            </p:cNvPicPr>
            <p:nvPr/>
          </p:nvPicPr>
          <p:blipFill>
            <a:blip r:embed="rId4"/>
            <a:stretch>
              <a:fillRect/>
            </a:stretch>
          </p:blipFill>
          <p:spPr>
            <a:xfrm>
              <a:off x="4038600" y="2057400"/>
              <a:ext cx="4995804" cy="3962400"/>
            </a:xfrm>
            <a:prstGeom prst="rect">
              <a:avLst/>
            </a:prstGeom>
          </p:spPr>
        </p:pic>
        <p:sp>
          <p:nvSpPr>
            <p:cNvPr id="7" name="Oval 6"/>
            <p:cNvSpPr/>
            <p:nvPr/>
          </p:nvSpPr>
          <p:spPr>
            <a:xfrm>
              <a:off x="5638800" y="3733800"/>
              <a:ext cx="1066800" cy="533400"/>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00911900"/>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1351&quot;&gt;&lt;property id=&quot;20148&quot; value=&quot;5&quot;/&gt;&lt;property id=&quot;20300&quot; value=&quot;Slide 2&quot;/&gt;&lt;property id=&quot;20307&quot; value=&quot;287&quot;/&gt;&lt;/object&gt;&lt;object type=&quot;3&quot; unique_id=&quot;12493&quot;&gt;&lt;property id=&quot;20148&quot; value=&quot;5&quot;/&gt;&lt;property id=&quot;20300&quot; value=&quot;Slide 3&quot;/&gt;&lt;property id=&quot;20307&quot; value=&quot;309&quot;/&gt;&lt;/object&gt;&lt;object type=&quot;3&quot; unique_id=&quot;12494&quot;&gt;&lt;property id=&quot;20148&quot; value=&quot;5&quot;/&gt;&lt;property id=&quot;20300&quot; value=&quot;Slide 4&quot;/&gt;&lt;property id=&quot;20307&quot; value=&quot;310&quot;/&gt;&lt;/object&gt;&lt;object type=&quot;3&quot; unique_id=&quot;12600&quot;&gt;&lt;property id=&quot;20148&quot; value=&quot;5&quot;/&gt;&lt;property id=&quot;20300&quot; value=&quot;Slide 5&quot;/&gt;&lt;property id=&quot;20307&quot; value=&quot;311&quot;/&gt;&lt;/object&gt;&lt;object type=&quot;3&quot; unique_id=&quot;12601&quot;&gt;&lt;property id=&quot;20148&quot; value=&quot;5&quot;/&gt;&lt;property id=&quot;20300&quot; value=&quot;Slide 6&quot;/&gt;&lt;property id=&quot;20307&quot; value=&quot;312&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TANPowerpointTemplate-Standard" id="{EDF6D833-5089-D44E-8D2A-1BEC15630E3E}" vid="{B3A03A05-9695-3340-B5AC-0D36AC4A3D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OTANPowerPointTemplate-Standard</Template>
  <TotalTime>7811</TotalTime>
  <Words>659</Words>
  <Application>Microsoft Macintosh PowerPoint</Application>
  <PresentationFormat>On-screen Show (4:3)</PresentationFormat>
  <Paragraphs>111</Paragraphs>
  <Slides>21</Slides>
  <Notes>19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AGENDA</vt:lpstr>
      <vt:lpstr>What is LinkedIn?</vt:lpstr>
      <vt:lpstr>Why Use LinkedIn?</vt:lpstr>
      <vt:lpstr>Getting Started</vt:lpstr>
      <vt:lpstr>Creating an Account</vt:lpstr>
      <vt:lpstr>Setting Up a Profile</vt:lpstr>
      <vt:lpstr>Connecting With Colleagues</vt:lpstr>
      <vt:lpstr>Referrals and Recommendations</vt:lpstr>
      <vt:lpstr>Skills &amp; Endorsements</vt:lpstr>
      <vt:lpstr>Searching for Jobs</vt:lpstr>
      <vt:lpstr>Posting Jobs</vt:lpstr>
      <vt:lpstr>Publishing Content</vt:lpstr>
      <vt:lpstr>Write an Article</vt:lpstr>
      <vt:lpstr>PowerPoint Presentation</vt:lpstr>
      <vt:lpstr>Publish an Article</vt:lpstr>
      <vt:lpstr>Summary: LinkedIn for Adult Ed</vt:lpstr>
      <vt:lpstr>Host Your Own Tech Talk</vt:lpstr>
      <vt:lpstr>Questions?  Comments?  Need more??</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Penny Pearson</dc:creator>
  <cp:lastModifiedBy>Karla Frizler</cp:lastModifiedBy>
  <cp:revision>141</cp:revision>
  <cp:lastPrinted>2014-08-13T16:31:12Z</cp:lastPrinted>
  <dcterms:created xsi:type="dcterms:W3CDTF">2016-10-06T20:15:44Z</dcterms:created>
  <dcterms:modified xsi:type="dcterms:W3CDTF">2018-07-13T18:17:55Z</dcterms:modified>
</cp:coreProperties>
</file>